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1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1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20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21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8"/>
  </p:notesMasterIdLst>
  <p:handoutMasterIdLst>
    <p:handoutMasterId r:id="rId129"/>
  </p:handoutMasterIdLst>
  <p:sldIdLst>
    <p:sldId id="338" r:id="rId2"/>
    <p:sldId id="746" r:id="rId3"/>
    <p:sldId id="256" r:id="rId4"/>
    <p:sldId id="257" r:id="rId5"/>
    <p:sldId id="349" r:id="rId6"/>
    <p:sldId id="750" r:id="rId7"/>
    <p:sldId id="316" r:id="rId8"/>
    <p:sldId id="317" r:id="rId9"/>
    <p:sldId id="324" r:id="rId10"/>
    <p:sldId id="339" r:id="rId11"/>
    <p:sldId id="752" r:id="rId12"/>
    <p:sldId id="347" r:id="rId13"/>
    <p:sldId id="297" r:id="rId14"/>
    <p:sldId id="753" r:id="rId15"/>
    <p:sldId id="754" r:id="rId16"/>
    <p:sldId id="755" r:id="rId17"/>
    <p:sldId id="756" r:id="rId18"/>
    <p:sldId id="758" r:id="rId19"/>
    <p:sldId id="763" r:id="rId20"/>
    <p:sldId id="764" r:id="rId21"/>
    <p:sldId id="769" r:id="rId22"/>
    <p:sldId id="768" r:id="rId23"/>
    <p:sldId id="765" r:id="rId24"/>
    <p:sldId id="766" r:id="rId25"/>
    <p:sldId id="771" r:id="rId26"/>
    <p:sldId id="770" r:id="rId27"/>
    <p:sldId id="776" r:id="rId28"/>
    <p:sldId id="772" r:id="rId29"/>
    <p:sldId id="767" r:id="rId30"/>
    <p:sldId id="773" r:id="rId31"/>
    <p:sldId id="774" r:id="rId32"/>
    <p:sldId id="775" r:id="rId33"/>
    <p:sldId id="759" r:id="rId34"/>
    <p:sldId id="757" r:id="rId35"/>
    <p:sldId id="761" r:id="rId36"/>
    <p:sldId id="762" r:id="rId37"/>
    <p:sldId id="760" r:id="rId38"/>
    <p:sldId id="671" r:id="rId39"/>
    <p:sldId id="353" r:id="rId40"/>
    <p:sldId id="355" r:id="rId41"/>
    <p:sldId id="337" r:id="rId42"/>
    <p:sldId id="336" r:id="rId43"/>
    <p:sldId id="266" r:id="rId44"/>
    <p:sldId id="267" r:id="rId45"/>
    <p:sldId id="281" r:id="rId46"/>
    <p:sldId id="268" r:id="rId47"/>
    <p:sldId id="282" r:id="rId48"/>
    <p:sldId id="680" r:id="rId49"/>
    <p:sldId id="284" r:id="rId50"/>
    <p:sldId id="280" r:id="rId51"/>
    <p:sldId id="269" r:id="rId52"/>
    <p:sldId id="270" r:id="rId53"/>
    <p:sldId id="334" r:id="rId54"/>
    <p:sldId id="320" r:id="rId55"/>
    <p:sldId id="275" r:id="rId56"/>
    <p:sldId id="676" r:id="rId57"/>
    <p:sldId id="672" r:id="rId58"/>
    <p:sldId id="673" r:id="rId59"/>
    <p:sldId id="273" r:id="rId60"/>
    <p:sldId id="279" r:id="rId61"/>
    <p:sldId id="652" r:id="rId62"/>
    <p:sldId id="745" r:id="rId63"/>
    <p:sldId id="615" r:id="rId64"/>
    <p:sldId id="341" r:id="rId65"/>
    <p:sldId id="677" r:id="rId66"/>
    <p:sldId id="343" r:id="rId67"/>
    <p:sldId id="678" r:id="rId68"/>
    <p:sldId id="670" r:id="rId69"/>
    <p:sldId id="654" r:id="rId70"/>
    <p:sldId id="630" r:id="rId71"/>
    <p:sldId id="637" r:id="rId72"/>
    <p:sldId id="492" r:id="rId73"/>
    <p:sldId id="643" r:id="rId74"/>
    <p:sldId id="644" r:id="rId75"/>
    <p:sldId id="646" r:id="rId76"/>
    <p:sldId id="647" r:id="rId77"/>
    <p:sldId id="649" r:id="rId78"/>
    <p:sldId id="744" r:id="rId79"/>
    <p:sldId id="512" r:id="rId80"/>
    <p:sldId id="665" r:id="rId81"/>
    <p:sldId id="667" r:id="rId82"/>
    <p:sldId id="668" r:id="rId83"/>
    <p:sldId id="669" r:id="rId84"/>
    <p:sldId id="625" r:id="rId85"/>
    <p:sldId id="626" r:id="rId86"/>
    <p:sldId id="287" r:id="rId87"/>
    <p:sldId id="600" r:id="rId88"/>
    <p:sldId id="307" r:id="rId89"/>
    <p:sldId id="311" r:id="rId90"/>
    <p:sldId id="285" r:id="rId91"/>
    <p:sldId id="549" r:id="rId92"/>
    <p:sldId id="627" r:id="rId93"/>
    <p:sldId id="632" r:id="rId94"/>
    <p:sldId id="633" r:id="rId95"/>
    <p:sldId id="656" r:id="rId96"/>
    <p:sldId id="657" r:id="rId97"/>
    <p:sldId id="532" r:id="rId98"/>
    <p:sldId id="658" r:id="rId99"/>
    <p:sldId id="535" r:id="rId100"/>
    <p:sldId id="539" r:id="rId101"/>
    <p:sldId id="292" r:id="rId102"/>
    <p:sldId id="293" r:id="rId103"/>
    <p:sldId id="661" r:id="rId104"/>
    <p:sldId id="663" r:id="rId105"/>
    <p:sldId id="748" r:id="rId106"/>
    <p:sldId id="659" r:id="rId107"/>
    <p:sldId id="524" r:id="rId108"/>
    <p:sldId id="525" r:id="rId109"/>
    <p:sldId id="584" r:id="rId110"/>
    <p:sldId id="585" r:id="rId111"/>
    <p:sldId id="650" r:id="rId112"/>
    <p:sldId id="570" r:id="rId113"/>
    <p:sldId id="662" r:id="rId114"/>
    <p:sldId id="569" r:id="rId115"/>
    <p:sldId id="571" r:id="rId116"/>
    <p:sldId id="566" r:id="rId117"/>
    <p:sldId id="564" r:id="rId118"/>
    <p:sldId id="563" r:id="rId119"/>
    <p:sldId id="655" r:id="rId120"/>
    <p:sldId id="302" r:id="rId121"/>
    <p:sldId id="674" r:id="rId122"/>
    <p:sldId id="610" r:id="rId123"/>
    <p:sldId id="607" r:id="rId124"/>
    <p:sldId id="327" r:id="rId125"/>
    <p:sldId id="328" r:id="rId126"/>
    <p:sldId id="315" r:id="rId127"/>
  </p:sldIdLst>
  <p:sldSz cx="19799300" cy="11160125"/>
  <p:notesSz cx="6858000" cy="9144000"/>
  <p:embeddedFontLst>
    <p:embeddedFont>
      <p:font typeface="Calibri" panose="020F0502020204030204" pitchFamily="34" charset="0"/>
      <p:regular r:id="rId130"/>
      <p:bold r:id="rId131"/>
      <p:italic r:id="rId132"/>
      <p:boldItalic r:id="rId133"/>
    </p:embeddedFont>
    <p:embeddedFont>
      <p:font typeface="Consolas" panose="020B0609020204030204" pitchFamily="49" charset="0"/>
      <p:regular r:id="rId134"/>
      <p:bold r:id="rId135"/>
      <p:italic r:id="rId136"/>
      <p:boldItalic r:id="rId137"/>
    </p:embeddedFont>
    <p:embeddedFont>
      <p:font typeface="Tinkoff Sans" panose="02000506050000020004" pitchFamily="50" charset="0"/>
      <p:regular r:id="rId138"/>
      <p:bold r:id="rId139"/>
    </p:embeddedFont>
    <p:embeddedFont>
      <p:font typeface="Tinkoff Sans Medium" panose="020B0604020202020204" charset="-52"/>
      <p:regular r:id="rId140"/>
    </p:embeddedFont>
    <p:embeddedFont>
      <p:font typeface="TINKOFFSANS-MEDIUM" panose="02000806050000020004" charset="0"/>
      <p:regular r:id="rId141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338"/>
          </p14:sldIdLst>
        </p14:section>
        <p14:section name="Сетка в презентациях" id="{0E16339E-237F-0148-B0B0-4DDEDCDA4132}">
          <p14:sldIdLst>
            <p14:sldId id="746"/>
          </p14:sldIdLst>
        </p14:section>
        <p14:section name="Цвета в презентации" id="{80934B76-7569-894D-96FA-E96BC818DA44}">
          <p14:sldIdLst>
            <p14:sldId id="256"/>
            <p14:sldId id="257"/>
          </p14:sldIdLst>
        </p14:section>
        <p14:section name="Библиотека 3D/Иконок" id="{51DFFC75-6FF6-AC47-AAB9-9EBF00776929}">
          <p14:sldIdLst>
            <p14:sldId id="349"/>
            <p14:sldId id="750"/>
            <p14:sldId id="316"/>
            <p14:sldId id="317"/>
            <p14:sldId id="324"/>
          </p14:sldIdLst>
        </p14:section>
        <p14:section name="Титульные слайды" id="{1A2CE64B-8A8D-9341-9493-15AD55DBE17E}">
          <p14:sldIdLst/>
        </p14:section>
        <p14:section name="Слайд разделитель тем" id="{A0F0AB5E-C3C1-0547-9DD6-2DD5C1FE8EF7}">
          <p14:sldIdLst/>
        </p14:section>
        <p14:section name="Слайд-отбивка с картинкой" id="{1F5E1F36-F942-C44B-952A-F98AD44ACB4C}">
          <p14:sldIdLst>
            <p14:sldId id="339"/>
            <p14:sldId id="752"/>
            <p14:sldId id="347"/>
            <p14:sldId id="297"/>
            <p14:sldId id="753"/>
            <p14:sldId id="754"/>
            <p14:sldId id="755"/>
            <p14:sldId id="756"/>
            <p14:sldId id="758"/>
            <p14:sldId id="763"/>
            <p14:sldId id="764"/>
            <p14:sldId id="769"/>
            <p14:sldId id="768"/>
            <p14:sldId id="765"/>
            <p14:sldId id="766"/>
            <p14:sldId id="771"/>
            <p14:sldId id="770"/>
            <p14:sldId id="776"/>
            <p14:sldId id="772"/>
            <p14:sldId id="767"/>
            <p14:sldId id="773"/>
            <p14:sldId id="774"/>
            <p14:sldId id="775"/>
            <p14:sldId id="759"/>
            <p14:sldId id="757"/>
            <p14:sldId id="761"/>
            <p14:sldId id="762"/>
            <p14:sldId id="760"/>
            <p14:sldId id="671"/>
          </p14:sldIdLst>
        </p14:section>
        <p14:section name="Слайды наполнители/Текст" id="{AAC21082-8BF7-E34B-9E25-3EF50ACF95F1}">
          <p14:sldIdLst>
            <p14:sldId id="353"/>
            <p14:sldId id="355"/>
            <p14:sldId id="337"/>
            <p14:sldId id="336"/>
            <p14:sldId id="266"/>
            <p14:sldId id="267"/>
            <p14:sldId id="281"/>
            <p14:sldId id="268"/>
            <p14:sldId id="282"/>
            <p14:sldId id="680"/>
            <p14:sldId id="284"/>
            <p14:sldId id="280"/>
            <p14:sldId id="269"/>
            <p14:sldId id="270"/>
            <p14:sldId id="334"/>
            <p14:sldId id="320"/>
            <p14:sldId id="275"/>
            <p14:sldId id="676"/>
            <p14:sldId id="672"/>
            <p14:sldId id="673"/>
            <p14:sldId id="273"/>
            <p14:sldId id="279"/>
            <p14:sldId id="652"/>
            <p14:sldId id="745"/>
          </p14:sldIdLst>
        </p14:section>
        <p14:section name="Слайд с темами" id="{D54C36DA-9F9E-AB4B-B77E-3DF56173D731}">
          <p14:sldIdLst>
            <p14:sldId id="615"/>
          </p14:sldIdLst>
        </p14:section>
        <p14:section name="Слайды /Текст+Изображение" id="{C46A06CE-C523-2046-897A-802C8D9FFBDA}">
          <p14:sldIdLst>
            <p14:sldId id="341"/>
            <p14:sldId id="677"/>
            <p14:sldId id="343"/>
            <p14:sldId id="678"/>
            <p14:sldId id="670"/>
            <p14:sldId id="654"/>
            <p14:sldId id="630"/>
            <p14:sldId id="637"/>
            <p14:sldId id="492"/>
            <p14:sldId id="643"/>
            <p14:sldId id="644"/>
            <p14:sldId id="646"/>
            <p14:sldId id="647"/>
            <p14:sldId id="649"/>
            <p14:sldId id="744"/>
            <p14:sldId id="512"/>
          </p14:sldIdLst>
        </p14:section>
        <p14:section name="Слайд с видео" id="{C788C13E-466E-BA46-B308-01B4D0C69581}">
          <p14:sldIdLst/>
        </p14:section>
        <p14:section name="Слайды с инфографикой" id="{38064241-0BA0-9D4A-A2B5-B826C5DEB8BA}">
          <p14:sldIdLst>
            <p14:sldId id="665"/>
            <p14:sldId id="667"/>
            <p14:sldId id="668"/>
            <p14:sldId id="669"/>
            <p14:sldId id="625"/>
            <p14:sldId id="626"/>
            <p14:sldId id="287"/>
            <p14:sldId id="600"/>
            <p14:sldId id="307"/>
            <p14:sldId id="311"/>
            <p14:sldId id="285"/>
            <p14:sldId id="549"/>
            <p14:sldId id="627"/>
          </p14:sldIdLst>
        </p14:section>
        <p14:section name="Слайд с сотрудниками" id="{6AB4839B-B6AE-7446-B880-037AEBCBC1F6}">
          <p14:sldIdLst>
            <p14:sldId id="632"/>
            <p14:sldId id="633"/>
          </p14:sldIdLst>
        </p14:section>
        <p14:section name="Слайды с макапами" id="{CA9118DE-A53F-E544-9DE6-0FA0EAD83900}">
          <p14:sldIdLst>
            <p14:sldId id="656"/>
            <p14:sldId id="657"/>
            <p14:sldId id="532"/>
            <p14:sldId id="658"/>
            <p14:sldId id="535"/>
            <p14:sldId id="539"/>
            <p14:sldId id="292"/>
            <p14:sldId id="293"/>
            <p14:sldId id="661"/>
            <p14:sldId id="663"/>
          </p14:sldIdLst>
        </p14:section>
        <p14:section name="Слайды с картой" id="{AC83F3A3-D46E-3E4A-8A91-76A9388703F3}">
          <p14:sldIdLst>
            <p14:sldId id="748"/>
          </p14:sldIdLst>
        </p14:section>
        <p14:section name="Roadmap" id="{6A885FB0-B1C6-3A46-81BC-B9A906CE248F}">
          <p14:sldIdLst>
            <p14:sldId id="659"/>
          </p14:sldIdLst>
        </p14:section>
        <p14:section name="Слайды с календарем" id="{0C56B804-AE79-EE4D-ABCE-39619EC08C8E}">
          <p14:sldIdLst>
            <p14:sldId id="524"/>
            <p14:sldId id="525"/>
          </p14:sldIdLst>
        </p14:section>
        <p14:section name="Воронка" id="{A0032DC6-6AE8-3A45-A001-6A57B645DBF7}">
          <p14:sldIdLst>
            <p14:sldId id="584"/>
            <p14:sldId id="585"/>
          </p14:sldIdLst>
        </p14:section>
        <p14:section name="Графики" id="{08E34C14-3F76-CA4A-90B2-B8B54DBC723A}">
          <p14:sldIdLst>
            <p14:sldId id="650"/>
            <p14:sldId id="570"/>
            <p14:sldId id="662"/>
            <p14:sldId id="569"/>
            <p14:sldId id="571"/>
            <p14:sldId id="566"/>
            <p14:sldId id="564"/>
            <p14:sldId id="563"/>
            <p14:sldId id="655"/>
            <p14:sldId id="302"/>
            <p14:sldId id="674"/>
          </p14:sldIdLst>
        </p14:section>
        <p14:section name="Слайды с таблицой" id="{14093536-FB84-5748-83FC-4474707A736E}">
          <p14:sldIdLst>
            <p14:sldId id="610"/>
            <p14:sldId id="607"/>
            <p14:sldId id="327"/>
            <p14:sldId id="328"/>
          </p14:sldIdLst>
        </p14:section>
        <p14:section name="Завершающий слайд" id="{629D2865-0EDD-ED4A-B2F7-13BC98080177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Andrey Bronnikov" initials="AB" lastIdx="1" clrIdx="1">
    <p:extLst>
      <p:ext uri="{19B8F6BF-5375-455C-9EA6-DF929625EA0E}">
        <p15:presenceInfo xmlns:p15="http://schemas.microsoft.com/office/powerpoint/2012/main" userId="S-1-5-21-2759251321-3792594990-2533694615-6312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A4"/>
    <a:srgbClr val="FF7B75"/>
    <a:srgbClr val="428BF9"/>
    <a:srgbClr val="F5F5F6"/>
    <a:srgbClr val="B1C5FA"/>
    <a:srgbClr val="B0D8AC"/>
    <a:srgbClr val="E5ECFF"/>
    <a:srgbClr val="458BF9"/>
    <a:srgbClr val="F5F5F8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6"/>
    <p:restoredTop sz="77427" autoAdjust="0"/>
  </p:normalViewPr>
  <p:slideViewPr>
    <p:cSldViewPr snapToGrid="0" snapToObjects="1" showGuides="1">
      <p:cViewPr varScale="1">
        <p:scale>
          <a:sx n="55" d="100"/>
          <a:sy n="55" d="100"/>
        </p:scale>
        <p:origin x="1518" y="84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1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2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med" len="lg"/>
                <a:tailEnd type="oval" w="med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CF-3848-AB0D-ADB5F74B8AB2}"/>
                </c:ext>
              </c:extLst>
            </c:dLbl>
            <c:dLbl>
              <c:idx val="1"/>
              <c:layout>
                <c:manualLayout>
                  <c:x val="-1.5676567962304148E-2"/>
                  <c:y val="-6.8021372100873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CF-3848-AB0D-ADB5F74B8AB2}"/>
                </c:ext>
              </c:extLst>
            </c:dLbl>
            <c:dLbl>
              <c:idx val="2"/>
              <c:layout>
                <c:manualLayout>
                  <c:x val="-2.5082508739686638E-2"/>
                  <c:y val="-5.9518700588264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2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F-3848-AB0D-ADB5F74B8A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rgbClr val="458BF9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rgbClr val="458BF9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rgbClr val="438BF9"/>
                </a:solidFill>
                <a:round/>
                <a:headEnd type="oval" w="lg" len="med"/>
                <a:tailEnd type="oval" w="lg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5.44170976806988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CF-3848-AB0D-ADB5F74B8AB2}"/>
                </c:ext>
              </c:extLst>
            </c:dLbl>
            <c:dLbl>
              <c:idx val="1"/>
              <c:layout>
                <c:manualLayout>
                  <c:x val="-2.1163366749110603E-2"/>
                  <c:y val="-5.78181662857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CF-3848-AB0D-ADB5F74B8AB2}"/>
                </c:ext>
              </c:extLst>
            </c:dLbl>
            <c:dLbl>
              <c:idx val="2"/>
              <c:layout>
                <c:manualLayout>
                  <c:x val="-1.567656796230414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438BF9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F-3848-AB0D-ADB5F74B8A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  <a:lumOff val="50000"/>
                </a:schemeClr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noFill/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bg1">
                    <a:lumMod val="50000"/>
                    <a:lumOff val="50000"/>
                  </a:schemeClr>
                </a:solidFill>
                <a:round/>
                <a:headEnd type="oval" w="lg" len="med"/>
                <a:tailEnd type="oval" w="lg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CF-3848-AB0D-ADB5F74B8AB2}"/>
              </c:ext>
            </c:extLst>
          </c:dPt>
          <c:dLbls>
            <c:dLbl>
              <c:idx val="0"/>
              <c:layout>
                <c:manualLayout>
                  <c:x val="-1.3325082767958527E-2"/>
                  <c:y val="6.12192348907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FCF-3848-AB0D-ADB5F74B8AB2}"/>
                </c:ext>
              </c:extLst>
            </c:dLbl>
            <c:dLbl>
              <c:idx val="1"/>
              <c:layout>
                <c:manualLayout>
                  <c:x val="-1.018976917549769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CF-3848-AB0D-ADB5F74B8AB2}"/>
                </c:ext>
              </c:extLst>
            </c:dLbl>
            <c:dLbl>
              <c:idx val="2"/>
              <c:layout>
                <c:manualLayout>
                  <c:x val="-6.2706271849216596E-3"/>
                  <c:y val="5.78181662857424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CF-3848-AB0D-ADB5F74B8AB2}"/>
                </c:ext>
              </c:extLst>
            </c:dLbl>
            <c:dLbl>
              <c:idx val="3"/>
              <c:layout>
                <c:manualLayout>
                  <c:x val="-1.489273956418905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949494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F-3848-AB0D-ADB5F74B8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372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Февраль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</c:v>
                </c:pt>
                <c:pt idx="2">
                  <c:v>0.35</c:v>
                </c:pt>
                <c:pt idx="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4B-4398-943C-4A9BFB66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Март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0.25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2A-49B3-A5D8-5CA6476B4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Январь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F-4324-AA2F-AA5F7D86A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</a:defRPr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6-4F45-B0A1-0CDD7B85734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6-4F45-B0A1-0CDD7B857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4393472"/>
        <c:axId val="581538880"/>
      </c:areaChart>
      <c:catAx>
        <c:axId val="1814393472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2">
                  <a:lumMod val="60000"/>
                  <a:lumOff val="40000"/>
                  <a:alpha val="5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81538880"/>
        <c:crosses val="autoZero"/>
        <c:auto val="1"/>
        <c:lblAlgn val="ctr"/>
        <c:lblOffset val="100"/>
        <c:noMultiLvlLbl val="0"/>
      </c:catAx>
      <c:valAx>
        <c:axId val="581538880"/>
        <c:scaling>
          <c:orientation val="minMax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814393472"/>
        <c:crosses val="autoZero"/>
        <c:crossBetween val="midCat"/>
      </c:valAx>
      <c:spPr>
        <a:noFill/>
        <a:ln>
          <a:noFill/>
        </a:ln>
        <a:effectLst>
          <a:glow rad="127000">
            <a:schemeClr val="accent2"/>
          </a:glow>
        </a:effectLst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Tinkoff Sans" panose="02000506050000020004" pitchFamily="2" charset="0"/>
        </a:defRPr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0C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A0-8142-BE95-7B6205FA4D4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EA0-8142-BE95-7B6205FA4D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8-4E43-8364-9EC2B16365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8-4E43-8364-9EC2B1636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3"/>
        <c:axId val="96134416"/>
        <c:axId val="774074464"/>
      </c:barChart>
      <c:catAx>
        <c:axId val="9613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774074464"/>
        <c:crosses val="autoZero"/>
        <c:auto val="1"/>
        <c:lblAlgn val="ctr"/>
        <c:lblOffset val="100"/>
        <c:noMultiLvlLbl val="0"/>
      </c:catAx>
      <c:valAx>
        <c:axId val="774074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13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9F9-664F-8FBB-1D694F6BDD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9F9-664F-8FBB-1D694F6BDD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9F9-664F-8FBB-1D694F6BD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25923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5692166604300222"/>
          <c:h val="0.89730567230835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E-AD4C-8780-6876D39CFE5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A6C7FC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2.4</c:v>
                </c:pt>
                <c:pt idx="1">
                  <c:v>3.8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FE-AD4C-8780-6876D39CFE5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FE-AD4C-8780-6876D39CF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22"/>
        <c:axId val="1413191312"/>
        <c:axId val="1413478304"/>
      </c:barChart>
      <c:catAx>
        <c:axId val="14131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13478304"/>
        <c:crosses val="autoZero"/>
        <c:auto val="1"/>
        <c:lblAlgn val="ctr"/>
        <c:lblOffset val="100"/>
        <c:noMultiLvlLbl val="0"/>
      </c:catAx>
      <c:valAx>
        <c:axId val="1413478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131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1-5048-AA0F-87451779E80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1-5048-AA0F-87451779E80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B1-5048-AA0F-87451779E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5-AA47-8D67-6248501EE6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65-AA47-8D67-6248501EE6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5-AA47-8D67-6248501EE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2-3F45-8299-F1C78E577AB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2-3F45-8299-F1C78E577AB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32-3F45-8299-F1C78E577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495747425025335E-2"/>
          <c:y val="8.6959487758150683E-2"/>
          <c:w val="0.86231605382927146"/>
          <c:h val="0.8953265425133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F9-4BA8-B19C-79FB934313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F9-4BA8-B19C-79FB9343131E}"/>
              </c:ext>
            </c:extLst>
          </c:dPt>
          <c:dPt>
            <c:idx val="2"/>
            <c:bubble3D val="0"/>
            <c:spPr>
              <a:pattFill prst="ltUpDiag">
                <a:fgClr>
                  <a:schemeClr val="bg1">
                    <a:lumMod val="25000"/>
                    <a:lumOff val="75000"/>
                  </a:schemeClr>
                </a:fgClr>
                <a:bgClr>
                  <a:schemeClr val="accent6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F9-4BA8-B19C-79FB9343131E}"/>
              </c:ext>
            </c:extLst>
          </c:dPt>
          <c:dPt>
            <c:idx val="3"/>
            <c:bubble3D val="0"/>
            <c:spPr>
              <a:solidFill>
                <a:schemeClr val="bg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F9-4BA8-B19C-79FB9343131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F9-4BA8-B19C-79FB93431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4</c:v>
                </c:pt>
                <c:pt idx="7">
                  <c:v>3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3-4DDB-81A2-772B51D7A1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3-4DDB-81A2-772B51D7A1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3-4DDB-81A2-772B51D7A1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8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E3-4DDB-81A2-772B51D7A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1172951400"/>
        <c:axId val="1172953040"/>
      </c:barChart>
      <c:catAx>
        <c:axId val="117295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172953040"/>
        <c:crosses val="autoZero"/>
        <c:auto val="1"/>
        <c:lblAlgn val="ctr"/>
        <c:lblOffset val="100"/>
        <c:noMultiLvlLbl val="0"/>
      </c:catAx>
      <c:valAx>
        <c:axId val="1172953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2951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0-4E0D-9CA6-4C2E115960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FCD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0-4E0D-9CA6-4C2E115960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0-4E0D-9CA6-4C2E11596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5"/>
        <c:axId val="598289864"/>
        <c:axId val="598289536"/>
      </c:barChart>
      <c:catAx>
        <c:axId val="598289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8289536"/>
        <c:crosses val="autoZero"/>
        <c:auto val="1"/>
        <c:lblAlgn val="ctr"/>
        <c:lblOffset val="100"/>
        <c:noMultiLvlLbl val="0"/>
      </c:catAx>
      <c:valAx>
        <c:axId val="598289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8289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Апрель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0.4</c:v>
                </c:pt>
                <c:pt idx="2">
                  <c:v>0.35</c:v>
                </c:pt>
                <c:pt idx="3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4A-482E-A1D7-C7806A85C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17110-96F8-5A43-8C8C-AD2765B822F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D55413BC-E99F-D04A-96CE-4E800B79CE70}">
      <dgm:prSet phldrT="[Текст]" custT="1"/>
      <dgm:spPr/>
      <dgm:t>
        <a:bodyPr lIns="0"/>
        <a:lstStyle/>
        <a:p>
          <a:pPr marL="0">
            <a:lnSpc>
              <a:spcPts val="3400"/>
            </a:lnSpc>
            <a:spcBef>
              <a:spcPts val="600"/>
            </a:spcBef>
            <a:spcAft>
              <a:spcPts val="600"/>
            </a:spcAft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5F86436-DD03-F54D-A144-8D2D82E84CE9}" type="parTrans" cxnId="{8A5F563A-16F7-D745-B8A4-E6A95EF4A732}">
      <dgm:prSet/>
      <dgm:spPr/>
      <dgm:t>
        <a:bodyPr/>
        <a:lstStyle/>
        <a:p>
          <a:endParaRPr lang="ru-RU"/>
        </a:p>
      </dgm:t>
    </dgm:pt>
    <dgm:pt modelId="{E3EF1AEC-8EEF-DD46-B12F-554BDFA5F613}" type="sibTrans" cxnId="{8A5F563A-16F7-D745-B8A4-E6A95EF4A732}">
      <dgm:prSet/>
      <dgm:spPr/>
      <dgm:t>
        <a:bodyPr/>
        <a:lstStyle/>
        <a:p>
          <a:endParaRPr lang="ru-RU"/>
        </a:p>
      </dgm:t>
    </dgm:pt>
    <dgm:pt modelId="{3AB453E1-7E11-324F-8ADD-C21D85D58F70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C603500B-45B2-F447-9F90-69C996E35745}" type="parTrans" cxnId="{8332AC53-3F7D-1A48-98F6-B7AC73A2AF18}">
      <dgm:prSet/>
      <dgm:spPr/>
      <dgm:t>
        <a:bodyPr/>
        <a:lstStyle/>
        <a:p>
          <a:endParaRPr lang="ru-RU"/>
        </a:p>
      </dgm:t>
    </dgm:pt>
    <dgm:pt modelId="{38A48B96-9716-C447-BD61-E11C50DB4BE1}" type="sibTrans" cxnId="{8332AC53-3F7D-1A48-98F6-B7AC73A2AF18}">
      <dgm:prSet/>
      <dgm:spPr/>
      <dgm:t>
        <a:bodyPr/>
        <a:lstStyle/>
        <a:p>
          <a:endParaRPr lang="ru-RU"/>
        </a:p>
      </dgm:t>
    </dgm:pt>
    <dgm:pt modelId="{61D8DE0D-7C4D-8548-AFE9-69CEA39A0F8D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</a:t>
          </a:r>
          <a:r>
            <a:rPr lang="ru-RU" sz="1600" dirty="0">
              <a:latin typeface="Tinkoff Sans" panose="02000506050000020004" pitchFamily="2" charset="0"/>
            </a:rPr>
            <a:t>ункта</a:t>
          </a:r>
        </a:p>
      </dgm:t>
    </dgm:pt>
    <dgm:pt modelId="{985EC973-E999-F84B-B9AC-EF81966F6FA3}" type="parTrans" cxnId="{BE72C20B-F6EC-A04B-B28B-A3E2A3C77DCC}">
      <dgm:prSet/>
      <dgm:spPr/>
      <dgm:t>
        <a:bodyPr/>
        <a:lstStyle/>
        <a:p>
          <a:endParaRPr lang="ru-RU"/>
        </a:p>
      </dgm:t>
    </dgm:pt>
    <dgm:pt modelId="{0DE5124F-971A-B342-8B2F-5D3981FED5ED}" type="sibTrans" cxnId="{BE72C20B-F6EC-A04B-B28B-A3E2A3C77DCC}">
      <dgm:prSet/>
      <dgm:spPr/>
      <dgm:t>
        <a:bodyPr/>
        <a:lstStyle/>
        <a:p>
          <a:endParaRPr lang="ru-RU"/>
        </a:p>
      </dgm:t>
    </dgm:pt>
    <dgm:pt modelId="{5932B003-842A-3440-9035-118573563760}">
      <dgm:prSet phldrT="[Текст]" custT="1"/>
      <dgm:spPr/>
      <dgm:t>
        <a:bodyPr lIns="0" t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A12CCDB-C0F7-2D44-9C4B-1D27A4A161D7}" type="sibTrans" cxnId="{24C6CF58-10E3-1D45-8C99-76F4F7635279}">
      <dgm:prSet/>
      <dgm:spPr/>
      <dgm:t>
        <a:bodyPr/>
        <a:lstStyle/>
        <a:p>
          <a:endParaRPr lang="ru-RU"/>
        </a:p>
      </dgm:t>
    </dgm:pt>
    <dgm:pt modelId="{87A4BA21-E00F-054C-82D3-262894F2A5FA}" type="parTrans" cxnId="{24C6CF58-10E3-1D45-8C99-76F4F7635279}">
      <dgm:prSet/>
      <dgm:spPr/>
      <dgm:t>
        <a:bodyPr/>
        <a:lstStyle/>
        <a:p>
          <a:endParaRPr lang="ru-RU"/>
        </a:p>
      </dgm:t>
    </dgm:pt>
    <dgm:pt modelId="{C923992A-97B4-8049-84B2-82C2259AA3A8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59515185-886F-BF48-AED9-26EF89236597}" type="sibTrans" cxnId="{9F891FC2-A3F8-B741-ACBF-22A60073A050}">
      <dgm:prSet/>
      <dgm:spPr/>
      <dgm:t>
        <a:bodyPr/>
        <a:lstStyle/>
        <a:p>
          <a:endParaRPr lang="ru-RU"/>
        </a:p>
      </dgm:t>
    </dgm:pt>
    <dgm:pt modelId="{4DEF462F-E379-B944-8641-D6F4B6BCF7E3}" type="parTrans" cxnId="{9F891FC2-A3F8-B741-ACBF-22A60073A050}">
      <dgm:prSet/>
      <dgm:spPr/>
      <dgm:t>
        <a:bodyPr/>
        <a:lstStyle/>
        <a:p>
          <a:endParaRPr lang="ru-RU"/>
        </a:p>
      </dgm:t>
    </dgm:pt>
    <dgm:pt modelId="{43289565-5389-9541-BD53-DEBE315974B9}" type="pres">
      <dgm:prSet presAssocID="{1BF17110-96F8-5A43-8C8C-AD2765B822FA}" presName="arrowDiagram" presStyleCnt="0">
        <dgm:presLayoutVars>
          <dgm:chMax val="5"/>
          <dgm:dir/>
          <dgm:resizeHandles val="exact"/>
        </dgm:presLayoutVars>
      </dgm:prSet>
      <dgm:spPr/>
    </dgm:pt>
    <dgm:pt modelId="{41B8D7FC-B8EA-F241-8BBA-562E88DA4710}" type="pres">
      <dgm:prSet presAssocID="{1BF17110-96F8-5A43-8C8C-AD2765B822FA}" presName="arrow" presStyleLbl="bgShp" presStyleIdx="0" presStyleCnt="1" custScaleY="103884" custLinFactNeighborX="-6131" custLinFactNeighborY="1100"/>
      <dgm:spPr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</dgm:spPr>
    </dgm:pt>
    <dgm:pt modelId="{E995D998-F734-5744-89C9-9858AADF03C4}" type="pres">
      <dgm:prSet presAssocID="{1BF17110-96F8-5A43-8C8C-AD2765B822FA}" presName="arrowDiagram5" presStyleCnt="0"/>
      <dgm:spPr/>
    </dgm:pt>
    <dgm:pt modelId="{139D8566-C351-B544-BCF7-8807483C0D6C}" type="pres">
      <dgm:prSet presAssocID="{D55413BC-E99F-D04A-96CE-4E800B79CE70}" presName="bullet5a" presStyleLbl="node1" presStyleIdx="0" presStyleCnt="5" custScaleX="130932" custScaleY="130931" custLinFactX="26886" custLinFactNeighborX="100000" custLinFactNeighborY="33374"/>
      <dgm:spPr>
        <a:solidFill>
          <a:schemeClr val="accent1"/>
        </a:solidFill>
        <a:ln>
          <a:noFill/>
        </a:ln>
      </dgm:spPr>
    </dgm:pt>
    <dgm:pt modelId="{5FC4CD77-6B65-394B-8D58-409EB6C81745}" type="pres">
      <dgm:prSet presAssocID="{D55413BC-E99F-D04A-96CE-4E800B79CE70}" presName="textBox5a" presStyleLbl="revTx" presStyleIdx="0" presStyleCnt="5" custScaleX="71797" custLinFactNeighborX="6961" custLinFactNeighborY="33107">
        <dgm:presLayoutVars>
          <dgm:bulletEnabled val="1"/>
        </dgm:presLayoutVars>
      </dgm:prSet>
      <dgm:spPr/>
    </dgm:pt>
    <dgm:pt modelId="{53603C2D-7FAD-C148-9777-41ED09DE0C89}" type="pres">
      <dgm:prSet presAssocID="{C923992A-97B4-8049-84B2-82C2259AA3A8}" presName="bullet5b" presStyleLbl="node1" presStyleIdx="1" presStyleCnt="5" custScaleX="125829" custScaleY="125829" custLinFactNeighborX="98510" custLinFactNeighborY="39956"/>
      <dgm:spPr>
        <a:solidFill>
          <a:schemeClr val="accent1"/>
        </a:solidFill>
        <a:ln w="44450">
          <a:noFill/>
        </a:ln>
      </dgm:spPr>
    </dgm:pt>
    <dgm:pt modelId="{1A86758C-C041-0F4D-A25B-FB9C722AC2AD}" type="pres">
      <dgm:prSet presAssocID="{C923992A-97B4-8049-84B2-82C2259AA3A8}" presName="textBox5b" presStyleLbl="revTx" presStyleIdx="1" presStyleCnt="5" custScaleX="59094" custLinFactNeighborX="-2197" custLinFactNeighborY="22985">
        <dgm:presLayoutVars>
          <dgm:bulletEnabled val="1"/>
        </dgm:presLayoutVars>
      </dgm:prSet>
      <dgm:spPr/>
    </dgm:pt>
    <dgm:pt modelId="{AE38781F-1245-314F-A2A7-7808D7913122}" type="pres">
      <dgm:prSet presAssocID="{5932B003-842A-3440-9035-118573563760}" presName="bullet5c" presStyleLbl="node1" presStyleIdx="2" presStyleCnt="5" custScaleX="123044" custScaleY="123044" custLinFactNeighborX="36754" custLinFactNeighborY="73040"/>
      <dgm:spPr>
        <a:solidFill>
          <a:schemeClr val="accent1"/>
        </a:solidFill>
        <a:ln>
          <a:noFill/>
        </a:ln>
      </dgm:spPr>
    </dgm:pt>
    <dgm:pt modelId="{1141B981-06D8-0C4F-944E-C72847F5828C}" type="pres">
      <dgm:prSet presAssocID="{5932B003-842A-3440-9035-118573563760}" presName="textBox5c" presStyleLbl="revTx" presStyleIdx="2" presStyleCnt="5" custScaleX="55353" custScaleY="48437" custLinFactNeighborX="-10098" custLinFactNeighborY="1017">
        <dgm:presLayoutVars>
          <dgm:bulletEnabled val="1"/>
        </dgm:presLayoutVars>
      </dgm:prSet>
      <dgm:spPr/>
    </dgm:pt>
    <dgm:pt modelId="{C3F7C8B6-83B6-924C-A9E8-1C6F11A6C596}" type="pres">
      <dgm:prSet presAssocID="{3AB453E1-7E11-324F-8ADD-C21D85D58F70}" presName="bullet5d" presStyleLbl="node1" presStyleIdx="3" presStyleCnt="5" custScaleX="113045" custScaleY="113045" custLinFactNeighborX="-9540" custLinFactNeighborY="71292"/>
      <dgm:spPr>
        <a:solidFill>
          <a:schemeClr val="accent1"/>
        </a:solidFill>
        <a:ln>
          <a:noFill/>
        </a:ln>
      </dgm:spPr>
    </dgm:pt>
    <dgm:pt modelId="{9F2371FD-25CC-7141-8E2F-C6D8F45216E4}" type="pres">
      <dgm:prSet presAssocID="{3AB453E1-7E11-324F-8ADD-C21D85D58F70}" presName="textBox5d" presStyleLbl="revTx" presStyleIdx="3" presStyleCnt="5" custScaleX="52714" custScaleY="56286" custLinFactNeighborX="-26304" custLinFactNeighborY="5485">
        <dgm:presLayoutVars>
          <dgm:bulletEnabled val="1"/>
        </dgm:presLayoutVars>
      </dgm:prSet>
      <dgm:spPr/>
    </dgm:pt>
    <dgm:pt modelId="{83686E02-39D3-D945-8E0F-9B70A7EB22F6}" type="pres">
      <dgm:prSet presAssocID="{61D8DE0D-7C4D-8548-AFE9-69CEA39A0F8D}" presName="bullet5e" presStyleLbl="node1" presStyleIdx="4" presStyleCnt="5" custScaleX="111610" custScaleY="111610" custLinFactNeighborX="-49651" custLinFactNeighborY="57919"/>
      <dgm:spPr>
        <a:solidFill>
          <a:schemeClr val="accent1"/>
        </a:solidFill>
        <a:ln>
          <a:noFill/>
        </a:ln>
      </dgm:spPr>
    </dgm:pt>
    <dgm:pt modelId="{684ABDFF-EA08-D247-A99B-A07246CE2874}" type="pres">
      <dgm:prSet presAssocID="{61D8DE0D-7C4D-8548-AFE9-69CEA39A0F8D}" presName="textBox5e" presStyleLbl="revTx" presStyleIdx="4" presStyleCnt="5" custScaleX="48472" custScaleY="46674" custLinFactNeighborX="-53116" custLinFactNeighborY="-58">
        <dgm:presLayoutVars>
          <dgm:bulletEnabled val="1"/>
        </dgm:presLayoutVars>
      </dgm:prSet>
      <dgm:spPr/>
    </dgm:pt>
  </dgm:ptLst>
  <dgm:cxnLst>
    <dgm:cxn modelId="{5EEBE004-81B9-2941-9F57-A80408A30469}" type="presOf" srcId="{61D8DE0D-7C4D-8548-AFE9-69CEA39A0F8D}" destId="{684ABDFF-EA08-D247-A99B-A07246CE2874}" srcOrd="0" destOrd="0" presId="urn:microsoft.com/office/officeart/2005/8/layout/arrow2"/>
    <dgm:cxn modelId="{BE72C20B-F6EC-A04B-B28B-A3E2A3C77DCC}" srcId="{1BF17110-96F8-5A43-8C8C-AD2765B822FA}" destId="{61D8DE0D-7C4D-8548-AFE9-69CEA39A0F8D}" srcOrd="4" destOrd="0" parTransId="{985EC973-E999-F84B-B9AC-EF81966F6FA3}" sibTransId="{0DE5124F-971A-B342-8B2F-5D3981FED5ED}"/>
    <dgm:cxn modelId="{95ED7228-8D74-C74E-9AC6-748B3C2A7861}" type="presOf" srcId="{C923992A-97B4-8049-84B2-82C2259AA3A8}" destId="{1A86758C-C041-0F4D-A25B-FB9C722AC2AD}" srcOrd="0" destOrd="0" presId="urn:microsoft.com/office/officeart/2005/8/layout/arrow2"/>
    <dgm:cxn modelId="{542BBE2F-EAD7-9245-8F23-2235C496F9D0}" type="presOf" srcId="{5932B003-842A-3440-9035-118573563760}" destId="{1141B981-06D8-0C4F-944E-C72847F5828C}" srcOrd="0" destOrd="0" presId="urn:microsoft.com/office/officeart/2005/8/layout/arrow2"/>
    <dgm:cxn modelId="{BF3FA833-6ABC-6245-8AD2-3CB46FA9F6B4}" type="presOf" srcId="{1BF17110-96F8-5A43-8C8C-AD2765B822FA}" destId="{43289565-5389-9541-BD53-DEBE315974B9}" srcOrd="0" destOrd="0" presId="urn:microsoft.com/office/officeart/2005/8/layout/arrow2"/>
    <dgm:cxn modelId="{8A5F563A-16F7-D745-B8A4-E6A95EF4A732}" srcId="{1BF17110-96F8-5A43-8C8C-AD2765B822FA}" destId="{D55413BC-E99F-D04A-96CE-4E800B79CE70}" srcOrd="0" destOrd="0" parTransId="{B5F86436-DD03-F54D-A144-8D2D82E84CE9}" sibTransId="{E3EF1AEC-8EEF-DD46-B12F-554BDFA5F613}"/>
    <dgm:cxn modelId="{2F73B05C-9A1A-D541-A9C4-5379523B132F}" type="presOf" srcId="{D55413BC-E99F-D04A-96CE-4E800B79CE70}" destId="{5FC4CD77-6B65-394B-8D58-409EB6C81745}" srcOrd="0" destOrd="0" presId="urn:microsoft.com/office/officeart/2005/8/layout/arrow2"/>
    <dgm:cxn modelId="{8A54FF51-A4F2-4346-AB6D-41E55DFF3C83}" type="presOf" srcId="{3AB453E1-7E11-324F-8ADD-C21D85D58F70}" destId="{9F2371FD-25CC-7141-8E2F-C6D8F45216E4}" srcOrd="0" destOrd="0" presId="urn:microsoft.com/office/officeart/2005/8/layout/arrow2"/>
    <dgm:cxn modelId="{8332AC53-3F7D-1A48-98F6-B7AC73A2AF18}" srcId="{1BF17110-96F8-5A43-8C8C-AD2765B822FA}" destId="{3AB453E1-7E11-324F-8ADD-C21D85D58F70}" srcOrd="3" destOrd="0" parTransId="{C603500B-45B2-F447-9F90-69C996E35745}" sibTransId="{38A48B96-9716-C447-BD61-E11C50DB4BE1}"/>
    <dgm:cxn modelId="{24C6CF58-10E3-1D45-8C99-76F4F7635279}" srcId="{1BF17110-96F8-5A43-8C8C-AD2765B822FA}" destId="{5932B003-842A-3440-9035-118573563760}" srcOrd="2" destOrd="0" parTransId="{87A4BA21-E00F-054C-82D3-262894F2A5FA}" sibTransId="{BA12CCDB-C0F7-2D44-9C4B-1D27A4A161D7}"/>
    <dgm:cxn modelId="{9F891FC2-A3F8-B741-ACBF-22A60073A050}" srcId="{1BF17110-96F8-5A43-8C8C-AD2765B822FA}" destId="{C923992A-97B4-8049-84B2-82C2259AA3A8}" srcOrd="1" destOrd="0" parTransId="{4DEF462F-E379-B944-8641-D6F4B6BCF7E3}" sibTransId="{59515185-886F-BF48-AED9-26EF89236597}"/>
    <dgm:cxn modelId="{6528BFA7-C491-C448-8188-D1D564558E81}" type="presParOf" srcId="{43289565-5389-9541-BD53-DEBE315974B9}" destId="{41B8D7FC-B8EA-F241-8BBA-562E88DA4710}" srcOrd="0" destOrd="0" presId="urn:microsoft.com/office/officeart/2005/8/layout/arrow2"/>
    <dgm:cxn modelId="{DE6487A7-B20B-5F41-B530-798F0BD76E7B}" type="presParOf" srcId="{43289565-5389-9541-BD53-DEBE315974B9}" destId="{E995D998-F734-5744-89C9-9858AADF03C4}" srcOrd="1" destOrd="0" presId="urn:microsoft.com/office/officeart/2005/8/layout/arrow2"/>
    <dgm:cxn modelId="{A5FE9534-BB02-6F48-9DBE-583E686C2207}" type="presParOf" srcId="{E995D998-F734-5744-89C9-9858AADF03C4}" destId="{139D8566-C351-B544-BCF7-8807483C0D6C}" srcOrd="0" destOrd="0" presId="urn:microsoft.com/office/officeart/2005/8/layout/arrow2"/>
    <dgm:cxn modelId="{FF766499-B599-4741-9538-B90866BA8C15}" type="presParOf" srcId="{E995D998-F734-5744-89C9-9858AADF03C4}" destId="{5FC4CD77-6B65-394B-8D58-409EB6C81745}" srcOrd="1" destOrd="0" presId="urn:microsoft.com/office/officeart/2005/8/layout/arrow2"/>
    <dgm:cxn modelId="{5B32439F-AEFF-1F4E-BE53-58E54B228396}" type="presParOf" srcId="{E995D998-F734-5744-89C9-9858AADF03C4}" destId="{53603C2D-7FAD-C148-9777-41ED09DE0C89}" srcOrd="2" destOrd="0" presId="urn:microsoft.com/office/officeart/2005/8/layout/arrow2"/>
    <dgm:cxn modelId="{0CDDCC4E-58E5-0643-A393-87A1AE956941}" type="presParOf" srcId="{E995D998-F734-5744-89C9-9858AADF03C4}" destId="{1A86758C-C041-0F4D-A25B-FB9C722AC2AD}" srcOrd="3" destOrd="0" presId="urn:microsoft.com/office/officeart/2005/8/layout/arrow2"/>
    <dgm:cxn modelId="{9CB97DD1-15E0-4046-B70B-94C34FC00039}" type="presParOf" srcId="{E995D998-F734-5744-89C9-9858AADF03C4}" destId="{AE38781F-1245-314F-A2A7-7808D7913122}" srcOrd="4" destOrd="0" presId="urn:microsoft.com/office/officeart/2005/8/layout/arrow2"/>
    <dgm:cxn modelId="{E559F073-EDAC-5644-BCFA-BBDF779ED32E}" type="presParOf" srcId="{E995D998-F734-5744-89C9-9858AADF03C4}" destId="{1141B981-06D8-0C4F-944E-C72847F5828C}" srcOrd="5" destOrd="0" presId="urn:microsoft.com/office/officeart/2005/8/layout/arrow2"/>
    <dgm:cxn modelId="{F74F5C8D-F8E3-5249-950F-341874CBC640}" type="presParOf" srcId="{E995D998-F734-5744-89C9-9858AADF03C4}" destId="{C3F7C8B6-83B6-924C-A9E8-1C6F11A6C596}" srcOrd="6" destOrd="0" presId="urn:microsoft.com/office/officeart/2005/8/layout/arrow2"/>
    <dgm:cxn modelId="{32C3025C-0ED2-E240-922D-ED2696CA9EAD}" type="presParOf" srcId="{E995D998-F734-5744-89C9-9858AADF03C4}" destId="{9F2371FD-25CC-7141-8E2F-C6D8F45216E4}" srcOrd="7" destOrd="0" presId="urn:microsoft.com/office/officeart/2005/8/layout/arrow2"/>
    <dgm:cxn modelId="{BB14AFB5-3D1C-2740-9550-CB7FE24D69C2}" type="presParOf" srcId="{E995D998-F734-5744-89C9-9858AADF03C4}" destId="{83686E02-39D3-D945-8E0F-9B70A7EB22F6}" srcOrd="8" destOrd="0" presId="urn:microsoft.com/office/officeart/2005/8/layout/arrow2"/>
    <dgm:cxn modelId="{AC906FDE-3D87-8748-AAD8-77D6CCAAED26}" type="presParOf" srcId="{E995D998-F734-5744-89C9-9858AADF03C4}" destId="{684ABDFF-EA08-D247-A99B-A07246CE287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8D7FC-B8EA-F241-8BBA-562E88DA4710}">
      <dsp:nvSpPr>
        <dsp:cNvPr id="0" name=""/>
        <dsp:cNvSpPr/>
      </dsp:nvSpPr>
      <dsp:spPr>
        <a:xfrm>
          <a:off x="0" y="1917881"/>
          <a:ext cx="13630332" cy="8849833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8566-C351-B544-BCF7-8807483C0D6C}">
      <dsp:nvSpPr>
        <dsp:cNvPr id="0" name=""/>
        <dsp:cNvSpPr/>
      </dsp:nvSpPr>
      <dsp:spPr>
        <a:xfrm>
          <a:off x="1691886" y="8380450"/>
          <a:ext cx="410468" cy="410465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CD77-6B65-394B-8D58-409EB6C81745}">
      <dsp:nvSpPr>
        <dsp:cNvPr id="0" name=""/>
        <dsp:cNvSpPr/>
      </dsp:nvSpPr>
      <dsp:spPr>
        <a:xfrm>
          <a:off x="1875422" y="9152305"/>
          <a:ext cx="1281988" cy="20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ts val="6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1875422" y="9152305"/>
        <a:ext cx="1281988" cy="2027511"/>
      </dsp:txXfrm>
    </dsp:sp>
    <dsp:sp modelId="{53603C2D-7FAD-C148-9777-41ED09DE0C89}">
      <dsp:nvSpPr>
        <dsp:cNvPr id="0" name=""/>
        <dsp:cNvSpPr/>
      </dsp:nvSpPr>
      <dsp:spPr>
        <a:xfrm>
          <a:off x="3459574" y="6826470"/>
          <a:ext cx="617432" cy="617432"/>
        </a:xfrm>
        <a:prstGeom prst="ellipse">
          <a:avLst/>
        </a:prstGeom>
        <a:solidFill>
          <a:schemeClr val="accent1"/>
        </a:solidFill>
        <a:ln w="444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758C-C041-0F4D-A25B-FB9C722AC2AD}">
      <dsp:nvSpPr>
        <dsp:cNvPr id="0" name=""/>
        <dsp:cNvSpPr/>
      </dsp:nvSpPr>
      <dsp:spPr>
        <a:xfrm>
          <a:off x="3697976" y="7759562"/>
          <a:ext cx="1337081" cy="3569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3697976" y="7759562"/>
        <a:ext cx="1337081" cy="3569443"/>
      </dsp:txXfrm>
    </dsp:sp>
    <dsp:sp modelId="{AE38781F-1245-314F-A2A7-7808D7913122}">
      <dsp:nvSpPr>
        <dsp:cNvPr id="0" name=""/>
        <dsp:cNvSpPr/>
      </dsp:nvSpPr>
      <dsp:spPr>
        <a:xfrm>
          <a:off x="5385499" y="5796271"/>
          <a:ext cx="805022" cy="80502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B981-06D8-0C4F-944E-C72847F5828C}">
      <dsp:nvSpPr>
        <dsp:cNvPr id="0" name=""/>
        <dsp:cNvSpPr/>
      </dsp:nvSpPr>
      <dsp:spPr>
        <a:xfrm>
          <a:off x="5869155" y="7003934"/>
          <a:ext cx="1456145" cy="231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5869155" y="7003934"/>
        <a:ext cx="1456145" cy="2318996"/>
      </dsp:txXfrm>
    </dsp:sp>
    <dsp:sp modelId="{C3F7C8B6-83B6-924C-A9E8-1C6F11A6C596}">
      <dsp:nvSpPr>
        <dsp:cNvPr id="0" name=""/>
        <dsp:cNvSpPr/>
      </dsp:nvSpPr>
      <dsp:spPr>
        <a:xfrm>
          <a:off x="7619917" y="4925681"/>
          <a:ext cx="955321" cy="955321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71FD-25CC-7141-8E2F-C6D8F45216E4}">
      <dsp:nvSpPr>
        <dsp:cNvPr id="0" name=""/>
        <dsp:cNvSpPr/>
      </dsp:nvSpPr>
      <dsp:spPr>
        <a:xfrm>
          <a:off x="8105658" y="6361466"/>
          <a:ext cx="1437018" cy="32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8105658" y="6361466"/>
        <a:ext cx="1437018" cy="3212636"/>
      </dsp:txXfrm>
    </dsp:sp>
    <dsp:sp modelId="{83686E02-39D3-D945-8E0F-9B70A7EB22F6}">
      <dsp:nvSpPr>
        <dsp:cNvPr id="0" name=""/>
        <dsp:cNvSpPr/>
      </dsp:nvSpPr>
      <dsp:spPr>
        <a:xfrm>
          <a:off x="9768719" y="4261379"/>
          <a:ext cx="1201812" cy="120181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ABDFF-EA08-D247-A99B-A07246CE2874}">
      <dsp:nvSpPr>
        <dsp:cNvPr id="0" name=""/>
        <dsp:cNvSpPr/>
      </dsp:nvSpPr>
      <dsp:spPr>
        <a:xfrm>
          <a:off x="10158631" y="5906736"/>
          <a:ext cx="1321378" cy="29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</a:t>
          </a:r>
          <a:r>
            <a:rPr lang="ru-RU" sz="1600" kern="1200" dirty="0">
              <a:latin typeface="Tinkoff Sans" panose="02000506050000020004" pitchFamily="2" charset="0"/>
            </a:rPr>
            <a:t>ункта</a:t>
          </a:r>
        </a:p>
      </dsp:txBody>
      <dsp:txXfrm>
        <a:off x="10158631" y="5906736"/>
        <a:ext cx="1321378" cy="292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15.03.2024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самостоятельное выполнение задачи было легким читайте инструкцию</a:t>
            </a:r>
            <a:r>
              <a:rPr lang="en-US" dirty="0"/>
              <a:t>, </a:t>
            </a:r>
            <a:r>
              <a:rPr lang="ru-RU" dirty="0"/>
              <a:t>а также комментарии под слайдами</a:t>
            </a:r>
            <a:r>
              <a:rPr lang="en-US"/>
              <a:t>.</a:t>
            </a:r>
            <a:endParaRPr lang="ru-RU" dirty="0"/>
          </a:p>
          <a:p>
            <a:r>
              <a:rPr lang="ru-RU" dirty="0"/>
              <a:t>Удачи в работе!</a:t>
            </a:r>
          </a:p>
        </p:txBody>
      </p:sp>
    </p:spTree>
    <p:extLst>
      <p:ext uri="{BB962C8B-B14F-4D97-AF65-F5344CB8AC3E}">
        <p14:creationId xmlns:p14="http://schemas.microsoft.com/office/powerpoint/2010/main" val="77925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8251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2078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19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87034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</p:txBody>
      </p:sp>
    </p:spTree>
    <p:extLst>
      <p:ext uri="{BB962C8B-B14F-4D97-AF65-F5344CB8AC3E}">
        <p14:creationId xmlns:p14="http://schemas.microsoft.com/office/powerpoint/2010/main" val="13648259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Слайд-карта (половинчатая с городами)</a:t>
            </a:r>
          </a:p>
          <a:p>
            <a:r>
              <a:rPr lang="ru-RU" dirty="0"/>
              <a:t>Чтобы создать новый город необходимо скопировать объект(точку</a:t>
            </a:r>
            <a:r>
              <a:rPr lang="en-US" dirty="0"/>
              <a:t>,</a:t>
            </a:r>
            <a:r>
              <a:rPr lang="ru-RU" dirty="0"/>
              <a:t> город и подложу)</a:t>
            </a:r>
          </a:p>
          <a:p>
            <a:r>
              <a:rPr lang="ru-RU" dirty="0"/>
              <a:t>Изменить название города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30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377340393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0431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воронкой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551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воронкой</a:t>
            </a:r>
          </a:p>
        </p:txBody>
      </p:sp>
    </p:spTree>
    <p:extLst>
      <p:ext uri="{BB962C8B-B14F-4D97-AF65-F5344CB8AC3E}">
        <p14:creationId xmlns:p14="http://schemas.microsoft.com/office/powerpoint/2010/main" val="387967957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4261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63443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01698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3676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305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2707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6026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40746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12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0073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</p:txBody>
      </p:sp>
    </p:spTree>
    <p:extLst>
      <p:ext uri="{BB962C8B-B14F-4D97-AF65-F5344CB8AC3E}">
        <p14:creationId xmlns:p14="http://schemas.microsoft.com/office/powerpoint/2010/main" val="19335732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4317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</p:txBody>
      </p:sp>
    </p:spTree>
    <p:extLst>
      <p:ext uri="{BB962C8B-B14F-4D97-AF65-F5344CB8AC3E}">
        <p14:creationId xmlns:p14="http://schemas.microsoft.com/office/powerpoint/2010/main" val="9747939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214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2421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962526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307946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44065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15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Архитектура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Экстракт извлекает данные из </a:t>
            </a:r>
            <a:r>
              <a:rPr lang="en-US" dirty="0"/>
              <a:t>REDO</a:t>
            </a:r>
            <a:r>
              <a:rPr lang="ru-RU" dirty="0"/>
              <a:t>, пишет в </a:t>
            </a:r>
            <a:r>
              <a:rPr lang="ru-RU" dirty="0" err="1"/>
              <a:t>трайлфалы</a:t>
            </a:r>
            <a:r>
              <a:rPr lang="ru-RU" dirty="0"/>
              <a:t> (ин-</a:t>
            </a:r>
            <a:r>
              <a:rPr lang="ru-RU" dirty="0" err="1"/>
              <a:t>фия</a:t>
            </a:r>
            <a:r>
              <a:rPr lang="ru-RU" dirty="0"/>
              <a:t> о транзакциях)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Трайлф-айл</a:t>
            </a:r>
            <a:r>
              <a:rPr lang="ru-RU" dirty="0"/>
              <a:t>  - содержит инф-</a:t>
            </a:r>
            <a:r>
              <a:rPr lang="ru-RU" dirty="0" err="1"/>
              <a:t>ию</a:t>
            </a:r>
            <a:r>
              <a:rPr lang="ru-RU" dirty="0"/>
              <a:t> о </a:t>
            </a:r>
            <a:r>
              <a:rPr lang="ru-RU" dirty="0" err="1"/>
              <a:t>закомиченных</a:t>
            </a:r>
            <a:r>
              <a:rPr lang="ru-RU" dirty="0"/>
              <a:t> транзакциях, упорядоченных по времени </a:t>
            </a:r>
            <a:r>
              <a:rPr lang="ru-RU" dirty="0" err="1"/>
              <a:t>комита</a:t>
            </a:r>
            <a:r>
              <a:rPr lang="ru-RU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Репликат</a:t>
            </a:r>
            <a:r>
              <a:rPr lang="ru-RU" dirty="0"/>
              <a:t> –  выполняет обратное </a:t>
            </a:r>
            <a:r>
              <a:rPr lang="ru-RU" dirty="0" err="1"/>
              <a:t>преобрахование</a:t>
            </a:r>
            <a:r>
              <a:rPr lang="ru-RU" dirty="0"/>
              <a:t> конвертация в </a:t>
            </a:r>
            <a:r>
              <a:rPr lang="en-US" dirty="0"/>
              <a:t>DML </a:t>
            </a:r>
            <a:r>
              <a:rPr lang="ru-RU" dirty="0"/>
              <a:t>и </a:t>
            </a:r>
            <a:r>
              <a:rPr lang="ru-RU" dirty="0" err="1"/>
              <a:t>именение</a:t>
            </a:r>
            <a:r>
              <a:rPr lang="ru-RU" dirty="0"/>
              <a:t> на целевой системе</a:t>
            </a:r>
          </a:p>
        </p:txBody>
      </p:sp>
    </p:spTree>
    <p:extLst>
      <p:ext uri="{BB962C8B-B14F-4D97-AF65-F5344CB8AC3E}">
        <p14:creationId xmlns:p14="http://schemas.microsoft.com/office/powerpoint/2010/main" val="2349687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264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837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Также во время репликации </a:t>
            </a:r>
            <a:r>
              <a:rPr lang="en-US" dirty="0"/>
              <a:t>GG </a:t>
            </a:r>
            <a:r>
              <a:rPr lang="ru-RU" dirty="0"/>
              <a:t>может группировать строки для ускорения производительности.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381440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Oracle Dba </a:t>
            </a:r>
            <a:r>
              <a:rPr lang="ru-RU" dirty="0"/>
              <a:t>создают клона, главное, чтобы он был создан позже, чем  добавлен экстрактор. Таким образом, будет гарантировано, что все данные с момента включения экстрактора и до момента создания клона уже будут в </a:t>
            </a:r>
            <a:r>
              <a:rPr lang="ru-RU" dirty="0" err="1"/>
              <a:t>трейл</a:t>
            </a:r>
            <a:r>
              <a:rPr lang="ru-RU" dirty="0"/>
              <a:t>-файлах.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 помощью утилиты Бублик </a:t>
            </a:r>
            <a:r>
              <a:rPr lang="ru-RU" dirty="0" err="1"/>
              <a:t>прозиодится</a:t>
            </a:r>
            <a:r>
              <a:rPr lang="ru-RU" dirty="0"/>
              <a:t> выгрузка данных из копии в целевую БД </a:t>
            </a:r>
            <a:r>
              <a:rPr lang="en-US" dirty="0"/>
              <a:t>PostgreSQL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219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92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18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506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582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35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Основные цвета</a:t>
            </a:r>
            <a:r>
              <a:rPr lang="en-US" dirty="0"/>
              <a:t>. 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назначить цвет?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587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2490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532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Данный подход требует дополнительных затрат на создание и поддержание конфигурации. Команде </a:t>
            </a:r>
            <a:r>
              <a:rPr lang="en-US" dirty="0"/>
              <a:t>DBA </a:t>
            </a:r>
            <a:r>
              <a:rPr lang="ru-RU" dirty="0"/>
              <a:t>необходимо </a:t>
            </a:r>
            <a:r>
              <a:rPr lang="ru-RU" dirty="0" err="1"/>
              <a:t>сделить</a:t>
            </a:r>
            <a:r>
              <a:rPr lang="ru-RU" dirty="0"/>
              <a:t> и реагировать </a:t>
            </a:r>
            <a:r>
              <a:rPr lang="ru-RU" dirty="0" err="1"/>
              <a:t>алерты</a:t>
            </a:r>
            <a:r>
              <a:rPr lang="ru-RU" dirty="0"/>
              <a:t>, разбираться в причинах отставания.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это требуются ресурсы как инфраструктурные, так и человеческие.</a:t>
            </a:r>
          </a:p>
        </p:txBody>
      </p:sp>
    </p:spTree>
    <p:extLst>
      <p:ext uri="{BB962C8B-B14F-4D97-AF65-F5344CB8AC3E}">
        <p14:creationId xmlns:p14="http://schemas.microsoft.com/office/powerpoint/2010/main" val="2272562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7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2857440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241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58823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260664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051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74590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Дополнительные цвета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Цвета которые мы использует только в графиках/таблицах/диаграммах</a:t>
            </a:r>
          </a:p>
        </p:txBody>
      </p:sp>
    </p:spTree>
    <p:extLst>
      <p:ext uri="{BB962C8B-B14F-4D97-AF65-F5344CB8AC3E}">
        <p14:creationId xmlns:p14="http://schemas.microsoft.com/office/powerpoint/2010/main" val="1595213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03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31895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969740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915833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842867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16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6247443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215609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58213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9905691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0876476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7287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52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иконками для описания чего-то положительного и </a:t>
            </a:r>
            <a:r>
              <a:rPr lang="ru-RU" dirty="0" err="1"/>
              <a:t>отрицаельного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467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944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99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813009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2798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4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787387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156387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741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6717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Отбивочный</a:t>
            </a:r>
            <a:r>
              <a:rPr lang="ru-RU" dirty="0"/>
              <a:t> слайд для разных </a:t>
            </a:r>
            <a:r>
              <a:rPr lang="ru-RU" dirty="0" err="1"/>
              <a:t>подтем</a:t>
            </a:r>
            <a:r>
              <a:rPr lang="ru-RU" dirty="0"/>
              <a:t>/глав внутри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698149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6902270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3407598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7422462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3317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9909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690321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4158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143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8293088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504445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2217624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63354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684530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7688525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2123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со спикером</a:t>
            </a:r>
          </a:p>
          <a:p>
            <a:r>
              <a:rPr lang="ru-RU" dirty="0"/>
              <a:t>След. слайд оформите о себе</a:t>
            </a:r>
          </a:p>
        </p:txBody>
      </p:sp>
    </p:spTree>
    <p:extLst>
      <p:ext uri="{BB962C8B-B14F-4D97-AF65-F5344CB8AC3E}">
        <p14:creationId xmlns:p14="http://schemas.microsoft.com/office/powerpoint/2010/main" val="380488798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14804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8573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8890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3255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3369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207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212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0057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4969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2847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457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710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 </a:t>
            </a:r>
            <a:r>
              <a:rPr lang="ru-RU" dirty="0"/>
              <a:t>и обосновать причину</a:t>
            </a:r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</p:txBody>
      </p:sp>
    </p:spTree>
    <p:extLst>
      <p:ext uri="{BB962C8B-B14F-4D97-AF65-F5344CB8AC3E}">
        <p14:creationId xmlns:p14="http://schemas.microsoft.com/office/powerpoint/2010/main" val="3029543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252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7822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1391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список топов/сотрудников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39170384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Руководящее звено/Ведущие специалисты/Сотрудники</a:t>
            </a:r>
          </a:p>
        </p:txBody>
      </p:sp>
    </p:spTree>
    <p:extLst>
      <p:ext uri="{BB962C8B-B14F-4D97-AF65-F5344CB8AC3E}">
        <p14:creationId xmlns:p14="http://schemas.microsoft.com/office/powerpoint/2010/main" val="33090885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0278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3362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45125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6474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18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25224B3-64D2-1FEC-BB71-D01B792FDD01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BA5558A-0666-18A3-EF33-1A6C09B590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053E2B9-1CCF-6809-C242-36EFC3A649BB}"/>
              </a:ext>
            </a:extLst>
          </p:cNvPr>
          <p:cNvSpPr/>
          <p:nvPr userDrawn="1"/>
        </p:nvSpPr>
        <p:spPr>
          <a:xfrm rot="16200000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CC5E752-3843-3DD6-D2DD-4DF0DC74B8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4EFF97C-6D75-23ED-1100-4D8684C8DAC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C0633E-7D02-9BD0-5B06-156B9D81D7A7}"/>
              </a:ext>
            </a:extLst>
          </p:cNvPr>
          <p:cNvSpPr/>
          <p:nvPr userDrawn="1"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ABD73B1-24B1-3C2A-525E-DCF475E83AA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E29753-BF9F-BDB9-5927-09F7597805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8898E5B-255A-2CEA-953C-A784DEDDC5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3D589AB-89B2-04B6-3BF8-89B9E9140E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42A4D8-F08A-AAAE-B492-D5F2DD5F5AD9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1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8053D5FA-5B6D-88B1-F501-A11E87DCB4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E0D91DE-19E4-70AE-0E82-57F4BD70B9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3EBCE34-FBCF-0159-FF72-2FC3302349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14"/>
            </a:lvl1pPr>
            <a:lvl2pPr marL="1257056" indent="-514249">
              <a:buFontTx/>
              <a:defRPr sz="5314"/>
            </a:lvl2pPr>
            <a:lvl3pPr marL="2093359" indent="-607751">
              <a:buFontTx/>
              <a:defRPr sz="5314"/>
            </a:lvl3pPr>
            <a:lvl4pPr marL="2919991" indent="-691577">
              <a:buFontTx/>
              <a:defRPr sz="5314"/>
            </a:lvl4pPr>
            <a:lvl5pPr marL="3662797" indent="-691577">
              <a:buFontTx/>
              <a:defRPr sz="5314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2340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2532084" y="3184195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D572E7C-0143-43AE-A9B0-833F5B16DE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7" name="object 6"/>
          <p:cNvSpPr/>
          <p:nvPr/>
        </p:nvSpPr>
        <p:spPr>
          <a:xfrm>
            <a:off x="12690940" y="9410295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8" name="object 8"/>
          <p:cNvSpPr/>
          <p:nvPr/>
        </p:nvSpPr>
        <p:spPr>
          <a:xfrm>
            <a:off x="15080547" y="679242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9" name="object 10"/>
          <p:cNvSpPr/>
          <p:nvPr/>
        </p:nvSpPr>
        <p:spPr>
          <a:xfrm>
            <a:off x="17544446" y="417454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1CC6F3F-CC40-3156-E776-1F7714A2B7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CE6E6E4-AEBF-C993-DDEC-8EB923B957F5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BAD818-0846-1071-E9EC-54A95D5B530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3714420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AF9820DE-E4AF-5617-92C1-72C1221F92E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A7F2D5D-8751-B78A-9AF0-0DC963653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7535C77-DB88-D20D-0248-279144A53B6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3897657-D93C-38DF-B0E6-E7F1BCE329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707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BB4382C0-0BA5-0BED-F649-C7AE762899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65C481F-E8CA-3ECD-3453-5EB624069967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E7ED41F-70E0-36A8-E72A-1302D3BA89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0518F-0AD1-A47E-7E96-68D9EAD88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74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FDFFE81-93FB-77A9-124D-33B271E41A0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7F2ADDB-4120-D430-2E1F-99B7DAD335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C2A0FF6-EDF2-A2E3-60B7-2686E0273D9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272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4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52F6031-2F62-AB23-C237-0A84238BE34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1953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87389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87389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7FE203-8F33-8CC2-0392-0DB8BCD5764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94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D2A6575-2A6F-0242-A8F3-8953CF69E1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F8B685A-C795-D144-9100-312B15266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0D7895-517F-7E4E-86C9-60E959C2FC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A5AD488-1A57-DA48-84DF-8B3667B7C1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8BB66E-DDD0-8540-B6E3-88F015299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5A706A-21C5-DE47-8BBA-9AA740701F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D0F804-5518-0545-9843-CDC9C69B64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6361FB0-1028-4E4D-84AB-C5B310D8D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FAE2E76-90D5-5CA8-757F-49CFE5E10A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2149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F1114-588D-0740-B698-F91E603EB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30262B-FFBD-BF4D-A43E-A0F8259A1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2E7AA-849A-E34D-8791-28A301606B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71BEB7-5DCC-3A43-8494-4B8F7CF528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DA11E5-3297-6046-9844-72A53612B4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AC3412-B14E-4C4F-A3B7-653F325B83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277F24-5BF5-584A-8FBF-B4B001485F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40B608-6E75-484B-B148-2FB3B51DA3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7CAF6D-6A51-AD48-A501-32155C28B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F19FF3-B547-2E4B-9861-B8631C7494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502D5D4-EEA2-B94D-91E4-47CC7931F9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169F370-162C-A947-9B84-93AAC7478E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8DA1E79-32FF-1E4E-88BB-DE80DEAD69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6E5FC86-62CA-4F05-ABF3-D66D909FE2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399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7F16BE7-3B97-B93A-CA78-E568189519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4954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9198ED7-B28F-8895-25F7-FEA9DCAACE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9111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2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1768" y="2790031"/>
            <a:ext cx="6063536" cy="5580063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3313781-9E14-B578-3A18-DA762DA79D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06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87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854425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EE75BA6-BDDF-3B6A-D0BB-DC197A1F11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2341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5B45E45-0D6D-3B2F-5B5B-38D2FB384C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7985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442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2DD1B0-0DE8-E7A3-EECD-FE804A818B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37236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619" y="700607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13ACA1E-8801-599B-15AE-A499F96A65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4309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5">
            <a:extLst>
              <a:ext uri="{FF2B5EF4-FFF2-40B4-BE49-F238E27FC236}">
                <a16:creationId xmlns:a16="http://schemas.microsoft.com/office/drawing/2014/main" id="{B2C13651-B4AE-4FD9-802A-17C73BA1DED7}"/>
              </a:ext>
            </a:extLst>
          </p:cNvPr>
          <p:cNvGrpSpPr/>
          <p:nvPr userDrawn="1"/>
        </p:nvGrpSpPr>
        <p:grpSpPr>
          <a:xfrm>
            <a:off x="15320702" y="241512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A92DDD4-54E7-4BEC-B357-EA57AF8BBDEC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717B05E-B7AF-4EA9-B4F0-76B720E4C13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D46517E-FF49-4F92-BDC8-22768AC24FFB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C7AA583-A1EA-44F8-B644-5D80674B9F3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C35FC3-0033-421D-B393-0B5686F926C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5143E8C-9415-45BD-A18B-81F3CDF8DB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0E54AB0B-1EDE-4D48-B872-1DD4BDAF1738}"/>
              </a:ext>
            </a:extLst>
          </p:cNvPr>
          <p:cNvGrpSpPr/>
          <p:nvPr userDrawn="1"/>
        </p:nvGrpSpPr>
        <p:grpSpPr>
          <a:xfrm>
            <a:off x="11275558" y="167951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DFA11EE-648D-4061-A7B1-B84328E1A8F9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F5B20FD-8EB8-4067-B901-1FE645CFB87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90CDF70-F16A-4C3A-BFE6-21966BC70B01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4B08416-8A5C-4CE6-9EFA-85E4C17BB6C4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7AF93F0-545D-40CA-B600-8F8082C6A8E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50FB57D-F036-4C90-B65D-639DE61FA3A2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AE89B8-4B6E-46A0-A9A2-D69A68E92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99140" y="262983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536B2F-2B4C-419D-B9DC-68822A0C7D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553998" y="189422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97790A6-0F13-74EF-DF8F-F194A89A0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3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1E5EEE4-4F9D-4302-82C7-7E762E3DE2B0}"/>
              </a:ext>
            </a:extLst>
          </p:cNvPr>
          <p:cNvGrpSpPr/>
          <p:nvPr userDrawn="1"/>
        </p:nvGrpSpPr>
        <p:grpSpPr>
          <a:xfrm>
            <a:off x="10135352" y="2339839"/>
            <a:ext cx="7401341" cy="4558908"/>
            <a:chOff x="4902604" y="891789"/>
            <a:chExt cx="5245287" cy="3224206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09A02D5-2BC9-4C81-A726-84E951867C07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3E47C88-4E6D-4701-8491-D979BC485B47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99910D3A-7951-4B24-8201-B50AA29C51F4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CED1E35-7A37-4ECA-B9DA-ACF2608547BC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3559315-1572-46E6-A2E7-BF25A8E4C711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1038A91-13B8-4BE1-99D7-4D622EFC5B4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7729E0F5-3619-4E9C-9891-E8A8E6972A06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79547A-E04A-43B6-B8EC-A27A09B0EA55}"/>
              </a:ext>
            </a:extLst>
          </p:cNvPr>
          <p:cNvGrpSpPr/>
          <p:nvPr userDrawn="1"/>
        </p:nvGrpSpPr>
        <p:grpSpPr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A51F6A6-9389-483F-9CFF-AD6A2A20A5E3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468BF61-CD69-4AA2-BF9B-AD030BFA932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89ABB3D-6CCF-41B5-B5E2-5DCA4D68E0CE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DEDD849B-189E-4DC1-A347-9714F317A9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842D1D98-0729-40ED-8A2A-C9C76CAA1B0E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CEAE1BE4-8705-46CA-BA4E-69E33D56022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2FFBE3D9-F61E-4E6E-8E26-B014A5C93667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E1A3AD0-9C18-4C54-8A64-0E5C0C183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32D386A-00F2-4B16-8FCB-D7EBAD138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21528" y="2605424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0EB64DA-B29C-BF9A-4E73-490D67FF07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97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DB028BD-AAB7-47FF-8EEF-B9B0614A7C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9234" y="5580067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5958BC4-0D1F-45B1-B6C7-C2EEBB525B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9094" y="2253333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055E575-5B27-4CF8-ACDD-6D37B23945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38954" y="-1073404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C2F61A-035A-2F27-D07D-27C75B01F7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8360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08A47B-11C1-4BA8-A423-C4B42B47D5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8711" y="1578933"/>
            <a:ext cx="3646639" cy="8003297"/>
          </a:xfrm>
          <a:custGeom>
            <a:avLst/>
            <a:gdLst>
              <a:gd name="connsiteX0" fmla="*/ 233747 w 2245525"/>
              <a:gd name="connsiteY0" fmla="*/ 1 h 4918100"/>
              <a:gd name="connsiteX1" fmla="*/ 439911 w 2245525"/>
              <a:gd name="connsiteY1" fmla="*/ 1 h 4918100"/>
              <a:gd name="connsiteX2" fmla="*/ 482930 w 2245525"/>
              <a:gd name="connsiteY2" fmla="*/ 43127 h 4918100"/>
              <a:gd name="connsiteX3" fmla="*/ 482920 w 2245525"/>
              <a:gd name="connsiteY3" fmla="*/ 44075 h 4918100"/>
              <a:gd name="connsiteX4" fmla="*/ 619116 w 2245525"/>
              <a:gd name="connsiteY4" fmla="*/ 179576 h 4918100"/>
              <a:gd name="connsiteX5" fmla="*/ 1632018 w 2245525"/>
              <a:gd name="connsiteY5" fmla="*/ 179576 h 4918100"/>
              <a:gd name="connsiteX6" fmla="*/ 1767592 w 2245525"/>
              <a:gd name="connsiteY6" fmla="*/ 44075 h 4918100"/>
              <a:gd name="connsiteX7" fmla="*/ 1810601 w 2245525"/>
              <a:gd name="connsiteY7" fmla="*/ 783 h 4918100"/>
              <a:gd name="connsiteX8" fmla="*/ 2013181 w 2245525"/>
              <a:gd name="connsiteY8" fmla="*/ 783 h 4918100"/>
              <a:gd name="connsiteX9" fmla="*/ 2245525 w 2245525"/>
              <a:gd name="connsiteY9" fmla="*/ 233653 h 4918100"/>
              <a:gd name="connsiteX10" fmla="*/ 2245525 w 2245525"/>
              <a:gd name="connsiteY10" fmla="*/ 4683666 h 4918100"/>
              <a:gd name="connsiteX11" fmla="*/ 2011778 w 2245525"/>
              <a:gd name="connsiteY11" fmla="*/ 4918100 h 4918100"/>
              <a:gd name="connsiteX12" fmla="*/ 232967 w 2245525"/>
              <a:gd name="connsiteY12" fmla="*/ 4918100 h 4918100"/>
              <a:gd name="connsiteX13" fmla="*/ 0 w 2245525"/>
              <a:gd name="connsiteY13" fmla="*/ 4683666 h 4918100"/>
              <a:gd name="connsiteX14" fmla="*/ 0 w 2245525"/>
              <a:gd name="connsiteY14" fmla="*/ 233653 h 4918100"/>
              <a:gd name="connsiteX15" fmla="*/ 233747 w 2245525"/>
              <a:gd name="connsiteY15" fmla="*/ 1 h 49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5525" h="4918100">
                <a:moveTo>
                  <a:pt x="233747" y="1"/>
                </a:moveTo>
                <a:lnTo>
                  <a:pt x="439911" y="1"/>
                </a:lnTo>
                <a:cubicBezTo>
                  <a:pt x="463664" y="-4"/>
                  <a:pt x="482925" y="19303"/>
                  <a:pt x="482930" y="43127"/>
                </a:cubicBezTo>
                <a:cubicBezTo>
                  <a:pt x="482930" y="43443"/>
                  <a:pt x="482927" y="43758"/>
                  <a:pt x="482920" y="44075"/>
                </a:cubicBezTo>
                <a:cubicBezTo>
                  <a:pt x="483349" y="119158"/>
                  <a:pt x="544251" y="179751"/>
                  <a:pt x="619116" y="179576"/>
                </a:cubicBezTo>
                <a:lnTo>
                  <a:pt x="1632018" y="179576"/>
                </a:lnTo>
                <a:cubicBezTo>
                  <a:pt x="1706640" y="179407"/>
                  <a:pt x="1767163" y="118915"/>
                  <a:pt x="1767592" y="44075"/>
                </a:cubicBezTo>
                <a:cubicBezTo>
                  <a:pt x="1767592" y="20226"/>
                  <a:pt x="1786822" y="868"/>
                  <a:pt x="1810601" y="783"/>
                </a:cubicBezTo>
                <a:lnTo>
                  <a:pt x="2013181" y="783"/>
                </a:lnTo>
                <a:cubicBezTo>
                  <a:pt x="2141122" y="1550"/>
                  <a:pt x="2244674" y="105337"/>
                  <a:pt x="2245525" y="233653"/>
                </a:cubicBezTo>
                <a:lnTo>
                  <a:pt x="2245525" y="4683666"/>
                </a:lnTo>
                <a:cubicBezTo>
                  <a:pt x="2245525" y="4813140"/>
                  <a:pt x="2140872" y="4918100"/>
                  <a:pt x="2011778" y="4918100"/>
                </a:cubicBezTo>
                <a:lnTo>
                  <a:pt x="232967" y="4918100"/>
                </a:lnTo>
                <a:cubicBezTo>
                  <a:pt x="104177" y="4917668"/>
                  <a:pt x="0" y="4812834"/>
                  <a:pt x="0" y="4683666"/>
                </a:cubicBezTo>
                <a:lnTo>
                  <a:pt x="0" y="233653"/>
                </a:lnTo>
                <a:cubicBezTo>
                  <a:pt x="429" y="104485"/>
                  <a:pt x="104955" y="1"/>
                  <a:pt x="233747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656D1B0-8839-5CF8-7237-94B3572481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992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E33D31-C1E9-CD6F-496E-469378EDF7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1006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61508E74-5920-7D13-FD3E-92B1E6FD0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4FDE79B8-9731-DEED-A3AA-7618A75363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ользовательский макет">
    <p:bg>
      <p:bgPr>
        <a:solidFill>
          <a:srgbClr val="FFFFFF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30CEB8D8-04F7-59B7-0780-2CF9DABB6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08C0D1A-6539-F5CA-344C-E6160C8890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53256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657" r:id="rId8"/>
    <p:sldLayoutId id="2147483752" r:id="rId9"/>
    <p:sldLayoutId id="2147483768" r:id="rId10"/>
    <p:sldLayoutId id="2147483758" r:id="rId11"/>
    <p:sldLayoutId id="2147483764" r:id="rId12"/>
    <p:sldLayoutId id="2147483753" r:id="rId13"/>
    <p:sldLayoutId id="2147483751" r:id="rId14"/>
    <p:sldLayoutId id="2147483742" r:id="rId15"/>
    <p:sldLayoutId id="2147483658" r:id="rId16"/>
    <p:sldLayoutId id="2147483659" r:id="rId17"/>
    <p:sldLayoutId id="2147483709" r:id="rId18"/>
    <p:sldLayoutId id="2147483741" r:id="rId19"/>
    <p:sldLayoutId id="2147483661" r:id="rId20"/>
    <p:sldLayoutId id="2147483662" r:id="rId21"/>
    <p:sldLayoutId id="2147483663" r:id="rId22"/>
    <p:sldLayoutId id="2147483666" r:id="rId23"/>
    <p:sldLayoutId id="2147483668" r:id="rId24"/>
    <p:sldLayoutId id="2147483669" r:id="rId25"/>
    <p:sldLayoutId id="2147483672" r:id="rId26"/>
    <p:sldLayoutId id="2147483673" r:id="rId27"/>
    <p:sldLayoutId id="2147483674" r:id="rId28"/>
    <p:sldLayoutId id="2147483675" r:id="rId29"/>
    <p:sldLayoutId id="2147483677" r:id="rId30"/>
    <p:sldLayoutId id="2147483745" r:id="rId31"/>
    <p:sldLayoutId id="2147483744" r:id="rId32"/>
    <p:sldLayoutId id="2147483767" r:id="rId33"/>
    <p:sldLayoutId id="2147483754" r:id="rId34"/>
    <p:sldLayoutId id="2147483757" r:id="rId35"/>
    <p:sldLayoutId id="2147483750" r:id="rId36"/>
    <p:sldLayoutId id="2147483678" r:id="rId37"/>
    <p:sldLayoutId id="2147483679" r:id="rId38"/>
    <p:sldLayoutId id="2147483680" r:id="rId39"/>
    <p:sldLayoutId id="2147483712" r:id="rId40"/>
    <p:sldLayoutId id="2147483684" r:id="rId41"/>
    <p:sldLayoutId id="2147483761" r:id="rId42"/>
    <p:sldLayoutId id="2147483762" r:id="rId43"/>
    <p:sldLayoutId id="2147483763" r:id="rId44"/>
    <p:sldLayoutId id="2147483689" r:id="rId45"/>
    <p:sldLayoutId id="2147483690" r:id="rId46"/>
    <p:sldLayoutId id="2147483760" r:id="rId47"/>
    <p:sldLayoutId id="2147483756" r:id="rId48"/>
    <p:sldLayoutId id="2147483693" r:id="rId49"/>
    <p:sldLayoutId id="2147483695" r:id="rId50"/>
    <p:sldLayoutId id="2147483697" r:id="rId51"/>
    <p:sldLayoutId id="2147483706" r:id="rId52"/>
    <p:sldLayoutId id="2147483707" r:id="rId53"/>
    <p:sldLayoutId id="2147483708" r:id="rId54"/>
    <p:sldLayoutId id="2147483711" r:id="rId55"/>
    <p:sldLayoutId id="2147483713" r:id="rId56"/>
    <p:sldLayoutId id="2147483716" r:id="rId57"/>
    <p:sldLayoutId id="2147483714" r:id="rId58"/>
    <p:sldLayoutId id="2147483715" r:id="rId59"/>
    <p:sldLayoutId id="2147483718" r:id="rId60"/>
    <p:sldLayoutId id="2147483719" r:id="rId61"/>
    <p:sldLayoutId id="2147483721" r:id="rId62"/>
    <p:sldLayoutId id="2147483723" r:id="rId63"/>
    <p:sldLayoutId id="2147483724" r:id="rId64"/>
    <p:sldLayoutId id="2147483743" r:id="rId65"/>
    <p:sldLayoutId id="2147483725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8" r:id="rId77"/>
    <p:sldLayoutId id="2147483740" r:id="rId78"/>
    <p:sldLayoutId id="2147483755" r:id="rId79"/>
    <p:sldLayoutId id="2147483748" r:id="rId80"/>
    <p:sldLayoutId id="2147483749" r:id="rId81"/>
    <p:sldLayoutId id="2147483765" r:id="rId82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ru-ru/office/%D0%B8%D0%B7%D0%BC%D0%B5%D0%BD%D0%B5%D0%BD%D0%B8%D0%B5-%D1%86%D0%B2%D0%B5%D1%82%D0%B0-%D1%82%D0%B5%D0%BA%D1%81%D1%82%D0%B0-%D0%B3%D0%B8%D0%BF%D0%B5%D1%80%D1%81%D1%81%D1%8B%D0%BB%D0%BA%D0%B8-%D0%B2%D0%BE-%D0%B2%D1%81%D0%B5%D0%B9-%D0%BF%D1%80%D0%B5%D0%B7%D0%B5%D0%BD%D1%82%D0%B0%D1%86%D0%B8%D0%B8-77c55b2d-3b2e-4ec4-924c-3165972e1bfa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space.tinkoff.ru/blog/entry/video-i-prezentatsiya-s-vorkshopa/" TargetMode="External"/><Relationship Id="rId5" Type="http://schemas.openxmlformats.org/officeDocument/2006/relationships/hyperlink" Target="https://time.tinkoff.ru/tinkoff/channels/presentations_design-review" TargetMode="Externa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2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4.png"/><Relationship Id="rId18" Type="http://schemas.openxmlformats.org/officeDocument/2006/relationships/image" Target="../media/image209.svg"/><Relationship Id="rId3" Type="http://schemas.openxmlformats.org/officeDocument/2006/relationships/image" Target="../media/image197.png"/><Relationship Id="rId7" Type="http://schemas.openxmlformats.org/officeDocument/2006/relationships/image" Target="../media/image199.svg"/><Relationship Id="rId12" Type="http://schemas.openxmlformats.org/officeDocument/2006/relationships/image" Target="../media/image203.svg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07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8.png"/><Relationship Id="rId11" Type="http://schemas.openxmlformats.org/officeDocument/2006/relationships/image" Target="../media/image202.png"/><Relationship Id="rId5" Type="http://schemas.openxmlformats.org/officeDocument/2006/relationships/image" Target="../media/image27.png"/><Relationship Id="rId15" Type="http://schemas.openxmlformats.org/officeDocument/2006/relationships/image" Target="../media/image206.png"/><Relationship Id="rId10" Type="http://schemas.openxmlformats.org/officeDocument/2006/relationships/image" Target="../media/image31.png"/><Relationship Id="rId19" Type="http://schemas.openxmlformats.org/officeDocument/2006/relationships/image" Target="../media/image210.png"/><Relationship Id="rId4" Type="http://schemas.openxmlformats.org/officeDocument/2006/relationships/image" Target="../media/image29.png"/><Relationship Id="rId9" Type="http://schemas.openxmlformats.org/officeDocument/2006/relationships/image" Target="../media/image201.png"/><Relationship Id="rId14" Type="http://schemas.openxmlformats.org/officeDocument/2006/relationships/image" Target="../media/image205.sv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e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8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7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9.svg"/><Relationship Id="rId5" Type="http://schemas.openxmlformats.org/officeDocument/2006/relationships/image" Target="../media/image198.png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4.png"/><Relationship Id="rId5" Type="http://schemas.openxmlformats.org/officeDocument/2006/relationships/image" Target="../media/image28.png"/><Relationship Id="rId4" Type="http://schemas.openxmlformats.org/officeDocument/2006/relationships/image" Target="../media/image19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9.svg"/><Relationship Id="rId5" Type="http://schemas.openxmlformats.org/officeDocument/2006/relationships/image" Target="../media/image198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53.png"/><Relationship Id="rId7" Type="http://schemas.openxmlformats.org/officeDocument/2006/relationships/image" Target="../media/image209.svg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8.png"/><Relationship Id="rId11" Type="http://schemas.openxmlformats.org/officeDocument/2006/relationships/image" Target="../media/image31.png"/><Relationship Id="rId5" Type="http://schemas.openxmlformats.org/officeDocument/2006/relationships/image" Target="../media/image214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20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9.png"/><Relationship Id="rId7" Type="http://schemas.openxmlformats.org/officeDocument/2006/relationships/image" Target="../media/image19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8.png"/><Relationship Id="rId5" Type="http://schemas.openxmlformats.org/officeDocument/2006/relationships/image" Target="../media/image214.png"/><Relationship Id="rId10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21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0.png"/><Relationship Id="rId7" Type="http://schemas.openxmlformats.org/officeDocument/2006/relationships/image" Target="../media/image199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8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201.pn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7.png"/><Relationship Id="rId4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22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9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7.png"/><Relationship Id="rId4" Type="http://schemas.openxmlformats.org/officeDocument/2006/relationships/image" Target="../media/image1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5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63" Type="http://schemas.openxmlformats.org/officeDocument/2006/relationships/image" Target="../media/image9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5" Type="http://schemas.openxmlformats.org/officeDocument/2006/relationships/image" Target="../media/image36.png"/><Relationship Id="rId61" Type="http://schemas.openxmlformats.org/officeDocument/2006/relationships/image" Target="../media/image92.png"/><Relationship Id="rId19" Type="http://schemas.openxmlformats.org/officeDocument/2006/relationships/image" Target="../media/image5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8" Type="http://schemas.openxmlformats.org/officeDocument/2006/relationships/image" Target="../media/image39.jpg"/><Relationship Id="rId51" Type="http://schemas.openxmlformats.org/officeDocument/2006/relationships/image" Target="../media/image82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41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60" Type="http://schemas.openxmlformats.org/officeDocument/2006/relationships/image" Target="../media/image91.png"/><Relationship Id="rId65" Type="http://schemas.openxmlformats.org/officeDocument/2006/relationships/image" Target="../media/image9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9" Type="http://schemas.openxmlformats.org/officeDocument/2006/relationships/image" Target="../media/image7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0.pn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42" Type="http://schemas.openxmlformats.org/officeDocument/2006/relationships/image" Target="../media/image136.png"/><Relationship Id="rId47" Type="http://schemas.openxmlformats.org/officeDocument/2006/relationships/image" Target="../media/image140.png"/><Relationship Id="rId50" Type="http://schemas.openxmlformats.org/officeDocument/2006/relationships/image" Target="../media/image143.png"/><Relationship Id="rId55" Type="http://schemas.openxmlformats.org/officeDocument/2006/relationships/image" Target="../media/image148.png"/><Relationship Id="rId63" Type="http://schemas.openxmlformats.org/officeDocument/2006/relationships/image" Target="../media/image15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0.png"/><Relationship Id="rId29" Type="http://schemas.openxmlformats.org/officeDocument/2006/relationships/image" Target="../media/image123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png"/><Relationship Id="rId45" Type="http://schemas.openxmlformats.org/officeDocument/2006/relationships/image" Target="../media/image9.png"/><Relationship Id="rId53" Type="http://schemas.openxmlformats.org/officeDocument/2006/relationships/image" Target="../media/image146.png"/><Relationship Id="rId58" Type="http://schemas.openxmlformats.org/officeDocument/2006/relationships/image" Target="../media/image151.png"/><Relationship Id="rId5" Type="http://schemas.openxmlformats.org/officeDocument/2006/relationships/image" Target="../media/image99.png"/><Relationship Id="rId61" Type="http://schemas.openxmlformats.org/officeDocument/2006/relationships/image" Target="../media/image154.png"/><Relationship Id="rId19" Type="http://schemas.openxmlformats.org/officeDocument/2006/relationships/image" Target="../media/image11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43" Type="http://schemas.openxmlformats.org/officeDocument/2006/relationships/image" Target="../media/image137.png"/><Relationship Id="rId48" Type="http://schemas.openxmlformats.org/officeDocument/2006/relationships/image" Target="../media/image141.png"/><Relationship Id="rId56" Type="http://schemas.openxmlformats.org/officeDocument/2006/relationships/image" Target="../media/image149.png"/><Relationship Id="rId64" Type="http://schemas.openxmlformats.org/officeDocument/2006/relationships/image" Target="../media/image157.png"/><Relationship Id="rId8" Type="http://schemas.openxmlformats.org/officeDocument/2006/relationships/image" Target="../media/image102.png"/><Relationship Id="rId51" Type="http://schemas.openxmlformats.org/officeDocument/2006/relationships/image" Target="../media/image144.png"/><Relationship Id="rId3" Type="http://schemas.openxmlformats.org/officeDocument/2006/relationships/image" Target="../media/image97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Relationship Id="rId46" Type="http://schemas.openxmlformats.org/officeDocument/2006/relationships/image" Target="../media/image139.png"/><Relationship Id="rId59" Type="http://schemas.openxmlformats.org/officeDocument/2006/relationships/image" Target="../media/image152.png"/><Relationship Id="rId20" Type="http://schemas.openxmlformats.org/officeDocument/2006/relationships/image" Target="../media/image114.png"/><Relationship Id="rId41" Type="http://schemas.openxmlformats.org/officeDocument/2006/relationships/image" Target="../media/image135.png"/><Relationship Id="rId54" Type="http://schemas.openxmlformats.org/officeDocument/2006/relationships/image" Target="../media/image147.png"/><Relationship Id="rId62" Type="http://schemas.openxmlformats.org/officeDocument/2006/relationships/image" Target="../media/image15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49" Type="http://schemas.openxmlformats.org/officeDocument/2006/relationships/image" Target="../media/image142.png"/><Relationship Id="rId57" Type="http://schemas.openxmlformats.org/officeDocument/2006/relationships/image" Target="../media/image150.png"/><Relationship Id="rId10" Type="http://schemas.openxmlformats.org/officeDocument/2006/relationships/image" Target="../media/image104.png"/><Relationship Id="rId31" Type="http://schemas.openxmlformats.org/officeDocument/2006/relationships/image" Target="../media/image125.png"/><Relationship Id="rId44" Type="http://schemas.openxmlformats.org/officeDocument/2006/relationships/image" Target="../media/image138.png"/><Relationship Id="rId52" Type="http://schemas.openxmlformats.org/officeDocument/2006/relationships/image" Target="../media/image145.png"/><Relationship Id="rId60" Type="http://schemas.openxmlformats.org/officeDocument/2006/relationships/image" Target="../media/image153.png"/><Relationship Id="rId65" Type="http://schemas.openxmlformats.org/officeDocument/2006/relationships/image" Target="../media/image158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9" Type="http://schemas.openxmlformats.org/officeDocument/2006/relationships/image" Target="../media/image13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9" Type="http://schemas.openxmlformats.org/officeDocument/2006/relationships/image" Target="../media/image195.png"/><Relationship Id="rId21" Type="http://schemas.openxmlformats.org/officeDocument/2006/relationships/image" Target="../media/image177.png"/><Relationship Id="rId34" Type="http://schemas.openxmlformats.org/officeDocument/2006/relationships/image" Target="../media/image190.png"/><Relationship Id="rId42" Type="http://schemas.openxmlformats.org/officeDocument/2006/relationships/hyperlink" Target="https://disk.yandex.ru/d/nYvRKouuYgB7zQ" TargetMode="External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29" Type="http://schemas.openxmlformats.org/officeDocument/2006/relationships/image" Target="../media/image185.png"/><Relationship Id="rId41" Type="http://schemas.openxmlformats.org/officeDocument/2006/relationships/hyperlink" Target="https://www.dropbox.com/sh/6xayww74hbdiv3s/AAABrYxCgwcp7Ba_u8PQFrNGa?dl=0" TargetMode="Externa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180.png"/><Relationship Id="rId32" Type="http://schemas.openxmlformats.org/officeDocument/2006/relationships/image" Target="../media/image188.png"/><Relationship Id="rId37" Type="http://schemas.openxmlformats.org/officeDocument/2006/relationships/image" Target="../media/image193.png"/><Relationship Id="rId40" Type="http://schemas.openxmlformats.org/officeDocument/2006/relationships/image" Target="../media/image196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36" Type="http://schemas.openxmlformats.org/officeDocument/2006/relationships/image" Target="../media/image192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31" Type="http://schemas.openxmlformats.org/officeDocument/2006/relationships/image" Target="../media/image187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Relationship Id="rId30" Type="http://schemas.openxmlformats.org/officeDocument/2006/relationships/image" Target="../media/image186.png"/><Relationship Id="rId35" Type="http://schemas.openxmlformats.org/officeDocument/2006/relationships/image" Target="../media/image191.png"/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33" Type="http://schemas.openxmlformats.org/officeDocument/2006/relationships/image" Target="../media/image189.png"/><Relationship Id="rId38" Type="http://schemas.openxmlformats.org/officeDocument/2006/relationships/image" Target="../media/image19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3">
            <a:extLst>
              <a:ext uri="{FF2B5EF4-FFF2-40B4-BE49-F238E27FC236}">
                <a16:creationId xmlns:a16="http://schemas.microsoft.com/office/drawing/2014/main" id="{9C4C8C7C-C4F6-4D40-A5FC-8BA0AB89A901}"/>
              </a:ext>
            </a:extLst>
          </p:cNvPr>
          <p:cNvSpPr txBox="1">
            <a:spLocks/>
          </p:cNvSpPr>
          <p:nvPr/>
        </p:nvSpPr>
        <p:spPr>
          <a:xfrm>
            <a:off x="5671033" y="573877"/>
            <a:ext cx="11524888" cy="11346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6496" b="1" dirty="0">
                <a:latin typeface="Tinkoff Sans" panose="02000506050000020004" pitchFamily="2" charset="0"/>
                <a:cs typeface="Arial" panose="020B0604020202020204" pitchFamily="34" charset="0"/>
              </a:rPr>
              <a:t>Как пользоваться шаблоном</a:t>
            </a:r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431E5963-F71C-DC4A-A758-71E9DDB89FD9}"/>
              </a:ext>
            </a:extLst>
          </p:cNvPr>
          <p:cNvSpPr txBox="1">
            <a:spLocks/>
          </p:cNvSpPr>
          <p:nvPr/>
        </p:nvSpPr>
        <p:spPr>
          <a:xfrm>
            <a:off x="5671034" y="2498247"/>
            <a:ext cx="9859803" cy="53000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Работайте в шаблоне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Дублируйте слайд, а не создавайте новый слайд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Подходящий текстовый блоки скопируйте и вставьте в слайд на котором работаете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Для создания буллитов используйте кнопку 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Если ссылка пропала</a:t>
            </a:r>
            <a:r>
              <a:rPr lang="en-US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. </a:t>
            </a: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  <a:hlinkClick r:id="rId3"/>
              </a:rPr>
              <a:t>Что делать?</a:t>
            </a:r>
            <a:endParaRPr lang="ru-RU" sz="2756" spc="0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AC5C8C-B8D9-CF42-B9AC-646B72DFC568}"/>
              </a:ext>
            </a:extLst>
          </p:cNvPr>
          <p:cNvSpPr/>
          <p:nvPr/>
        </p:nvSpPr>
        <p:spPr>
          <a:xfrm>
            <a:off x="6418081" y="6823829"/>
            <a:ext cx="10013840" cy="516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56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Иконки  можно просто копировать  </a:t>
            </a:r>
          </a:p>
        </p:txBody>
      </p:sp>
      <p:pic>
        <p:nvPicPr>
          <p:cNvPr id="5" name="object 46">
            <a:extLst>
              <a:ext uri="{FF2B5EF4-FFF2-40B4-BE49-F238E27FC236}">
                <a16:creationId xmlns:a16="http://schemas.microsoft.com/office/drawing/2014/main" id="{39395ADD-91D3-1444-B64D-B0229DE5156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2285" y="6810869"/>
            <a:ext cx="375472" cy="46334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5473FA-E28C-5D4F-9AC6-5A41022BA37A}"/>
              </a:ext>
            </a:extLst>
          </p:cNvPr>
          <p:cNvSpPr/>
          <p:nvPr/>
        </p:nvSpPr>
        <p:spPr>
          <a:xfrm>
            <a:off x="5671032" y="8292084"/>
            <a:ext cx="5024152" cy="809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 вопросам презентаций в </a:t>
            </a:r>
            <a:r>
              <a:rPr lang="en-US" sz="1968" dirty="0" err="1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TiMe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br>
              <a:rPr lang="en-US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</a:br>
            <a:r>
              <a:rPr lang="en" sz="2000" dirty="0" err="1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Presentations_design</a:t>
            </a:r>
            <a:r>
              <a:rPr lang="en" sz="2000" dirty="0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-review</a:t>
            </a:r>
            <a:endParaRPr lang="en" sz="2000" dirty="0">
              <a:solidFill>
                <a:srgbClr val="458BF9"/>
              </a:solidFill>
              <a:effectLst/>
              <a:latin typeface="Tinkoff Sans" panose="02000506050000020004" pitchFamily="2" charset="0"/>
            </a:endParaRPr>
          </a:p>
        </p:txBody>
      </p:sp>
      <p:sp>
        <p:nvSpPr>
          <p:cNvPr id="8" name="Прямоугольник 7">
            <a:hlinkClick r:id="rId6"/>
            <a:extLst>
              <a:ext uri="{FF2B5EF4-FFF2-40B4-BE49-F238E27FC236}">
                <a16:creationId xmlns:a16="http://schemas.microsoft.com/office/drawing/2014/main" id="{35303DB5-8FD3-3140-8E12-1A0984ACAFA6}"/>
              </a:ext>
            </a:extLst>
          </p:cNvPr>
          <p:cNvSpPr/>
          <p:nvPr/>
        </p:nvSpPr>
        <p:spPr>
          <a:xfrm>
            <a:off x="11019069" y="8292084"/>
            <a:ext cx="795214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Воркшоп по презентациям и шаблону </a:t>
            </a:r>
          </a:p>
          <a:p>
            <a:pPr>
              <a:lnSpc>
                <a:spcPct val="120000"/>
              </a:lnSpc>
            </a:pPr>
            <a:r>
              <a:rPr lang="en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https://space.tinkoff.ru/blog/entry/video-i-prezentatsiya-s-vorkshopa/</a:t>
            </a: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 </a:t>
            </a:r>
            <a:endParaRPr lang="ru-RU" sz="1968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867B6B-36B5-9345-AE97-BE780068E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341" y="5174101"/>
            <a:ext cx="3111662" cy="675559"/>
          </a:xfrm>
          <a:prstGeom prst="rect">
            <a:avLst/>
          </a:prstGeom>
        </p:spPr>
      </p:pic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0BF949-84CA-7572-AFE0-0E9EFE37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6631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5">
            <a:extLst>
              <a:ext uri="{FF2B5EF4-FFF2-40B4-BE49-F238E27FC236}">
                <a16:creationId xmlns:a16="http://schemas.microsoft.com/office/drawing/2014/main" id="{E53641E5-4497-414C-88B5-65E071BF7C03}"/>
              </a:ext>
            </a:extLst>
          </p:cNvPr>
          <p:cNvSpPr/>
          <p:nvPr/>
        </p:nvSpPr>
        <p:spPr>
          <a:xfrm>
            <a:off x="14852741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8A0125-906E-492D-868A-BC549081ED7C}"/>
              </a:ext>
            </a:extLst>
          </p:cNvPr>
          <p:cNvSpPr txBox="1"/>
          <p:nvPr/>
        </p:nvSpPr>
        <p:spPr>
          <a:xfrm>
            <a:off x="15106014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F0967A-67A8-4F24-B1A1-BEEBABFC5B81}"/>
              </a:ext>
            </a:extLst>
          </p:cNvPr>
          <p:cNvGrpSpPr/>
          <p:nvPr/>
        </p:nvGrpSpPr>
        <p:grpSpPr>
          <a:xfrm>
            <a:off x="15582246" y="6131950"/>
            <a:ext cx="1951420" cy="1951420"/>
            <a:chOff x="6991808" y="3767399"/>
            <a:chExt cx="1261241" cy="126124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56DE8F-273B-4CCA-AC4F-68BE463A90E7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F40D5CF-5B8F-4338-A998-1CD5A871760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EA1D59-40BA-4A50-9BC7-526FA5666B8D}"/>
              </a:ext>
            </a:extLst>
          </p:cNvPr>
          <p:cNvSpPr txBox="1"/>
          <p:nvPr/>
        </p:nvSpPr>
        <p:spPr>
          <a:xfrm>
            <a:off x="15642343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B67E78D9-40BA-41BB-B533-C1FB6FFEC849}"/>
              </a:ext>
            </a:extLst>
          </p:cNvPr>
          <p:cNvSpPr/>
          <p:nvPr/>
        </p:nvSpPr>
        <p:spPr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8B3924-2D9D-4EB2-8116-30DB1785AEFF}"/>
              </a:ext>
            </a:extLst>
          </p:cNvPr>
          <p:cNvSpPr txBox="1"/>
          <p:nvPr/>
        </p:nvSpPr>
        <p:spPr>
          <a:xfrm>
            <a:off x="11592894" y="6621295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519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5C5DDB-ED4D-4BC7-B31A-E1B124CA70C7}"/>
              </a:ext>
            </a:extLst>
          </p:cNvPr>
          <p:cNvSpPr txBox="1"/>
          <p:nvPr/>
        </p:nvSpPr>
        <p:spPr>
          <a:xfrm>
            <a:off x="11592894" y="7384135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D352BF51-917F-4E04-9CCB-BA777DB78EC7}"/>
              </a:ext>
            </a:extLst>
          </p:cNvPr>
          <p:cNvSpPr/>
          <p:nvPr/>
        </p:nvSpPr>
        <p:spPr>
          <a:xfrm>
            <a:off x="14852741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081F56-4139-42A1-A7E3-88A07E2E23DD}"/>
              </a:ext>
            </a:extLst>
          </p:cNvPr>
          <p:cNvSpPr txBox="1"/>
          <p:nvPr/>
        </p:nvSpPr>
        <p:spPr>
          <a:xfrm>
            <a:off x="15135590" y="3109146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9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Рост</a:t>
            </a:r>
            <a:endParaRPr lang="en-US" sz="5197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890663-3634-4BFF-8C6B-40491B112458}"/>
              </a:ext>
            </a:extLst>
          </p:cNvPr>
          <p:cNvSpPr txBox="1"/>
          <p:nvPr/>
        </p:nvSpPr>
        <p:spPr>
          <a:xfrm>
            <a:off x="15135590" y="3871986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1E301593-9362-4405-A1E6-221C8EAC6CE5}"/>
              </a:ext>
            </a:extLst>
          </p:cNvPr>
          <p:cNvGrpSpPr/>
          <p:nvPr/>
        </p:nvGrpSpPr>
        <p:grpSpPr>
          <a:xfrm>
            <a:off x="7332892" y="1328805"/>
            <a:ext cx="4313966" cy="8502521"/>
            <a:chOff x="2438399" y="1835149"/>
            <a:chExt cx="1617359" cy="31877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57871926-10B6-4306-964A-0D13B3E7FAB8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3209E030-2AD8-49F7-9891-DC2E37EA5C40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CBD01AE7-2255-4381-8015-EBBC6B7F0442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EA349364-46AE-480A-9236-9BD5EE4A1FF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EB935A5C-A63D-4890-B76A-C203A60EAB4D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8877D3AA-0EAD-49CD-BD57-C1704E52263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8AD945-718F-5849-9B00-B542C93828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5" name="Rectangle: Rounded Corners 5">
            <a:extLst>
              <a:ext uri="{FF2B5EF4-FFF2-40B4-BE49-F238E27FC236}">
                <a16:creationId xmlns:a16="http://schemas.microsoft.com/office/drawing/2014/main" id="{E400F339-73D1-43F1-93DD-82724D2BC51E}"/>
              </a:ext>
            </a:extLst>
          </p:cNvPr>
          <p:cNvSpPr/>
          <p:nvPr/>
        </p:nvSpPr>
        <p:spPr>
          <a:xfrm>
            <a:off x="4723269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4"/>
          </a:solidFill>
          <a:ln>
            <a:noFill/>
          </a:ln>
          <a:effectLst>
            <a:outerShdw blurRad="1270000" dist="622300" dir="3600000" sx="99000" sy="99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DE5BB0-5F29-4A08-BC2C-D7204464E76C}"/>
              </a:ext>
            </a:extLst>
          </p:cNvPr>
          <p:cNvSpPr txBox="1"/>
          <p:nvPr/>
        </p:nvSpPr>
        <p:spPr>
          <a:xfrm>
            <a:off x="4976540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7F8673-9E05-4E14-8F2E-186D1FCD6497}"/>
              </a:ext>
            </a:extLst>
          </p:cNvPr>
          <p:cNvGrpSpPr/>
          <p:nvPr/>
        </p:nvGrpSpPr>
        <p:grpSpPr>
          <a:xfrm>
            <a:off x="5452772" y="6131950"/>
            <a:ext cx="1951420" cy="1951420"/>
            <a:chOff x="6991808" y="3767399"/>
            <a:chExt cx="1261241" cy="126124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58D48A-FFED-4DD6-A859-9ABA92B324DF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B1754AC-A602-47FD-8262-BC8D7AEB982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A9B0CC-0DAC-4FD0-9BB8-8320BF7CAA99}"/>
              </a:ext>
            </a:extLst>
          </p:cNvPr>
          <p:cNvSpPr txBox="1"/>
          <p:nvPr/>
        </p:nvSpPr>
        <p:spPr>
          <a:xfrm>
            <a:off x="5512869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5">
            <a:extLst>
              <a:ext uri="{FF2B5EF4-FFF2-40B4-BE49-F238E27FC236}">
                <a16:creationId xmlns:a16="http://schemas.microsoft.com/office/drawing/2014/main" id="{C00DD793-4AD3-4EB0-9388-A41785FCFF58}"/>
              </a:ext>
            </a:extLst>
          </p:cNvPr>
          <p:cNvSpPr/>
          <p:nvPr/>
        </p:nvSpPr>
        <p:spPr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F7F9E1-42E7-49D5-A7AA-795C654E9476}"/>
              </a:ext>
            </a:extLst>
          </p:cNvPr>
          <p:cNvSpPr txBox="1"/>
          <p:nvPr/>
        </p:nvSpPr>
        <p:spPr>
          <a:xfrm>
            <a:off x="11563319" y="4650861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07C48E-B83B-4074-B51B-DB6293268A36}"/>
              </a:ext>
            </a:extLst>
          </p:cNvPr>
          <p:cNvGrpSpPr/>
          <p:nvPr/>
        </p:nvGrpSpPr>
        <p:grpSpPr>
          <a:xfrm>
            <a:off x="12039548" y="2577270"/>
            <a:ext cx="1951420" cy="1951420"/>
            <a:chOff x="6991808" y="3767399"/>
            <a:chExt cx="1261241" cy="126124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C23D4F-D20C-46D3-85EA-95CC9C1F639A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26FF0690-F537-45EF-89AF-B59FC853DE1C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625826F-1079-4781-B7C9-5E86A17F8305}"/>
              </a:ext>
            </a:extLst>
          </p:cNvPr>
          <p:cNvSpPr txBox="1"/>
          <p:nvPr/>
        </p:nvSpPr>
        <p:spPr>
          <a:xfrm>
            <a:off x="12099646" y="3128125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527683-0D50-1A41-843B-60ED41AE63DF}"/>
              </a:ext>
            </a:extLst>
          </p:cNvPr>
          <p:cNvSpPr txBox="1"/>
          <p:nvPr/>
        </p:nvSpPr>
        <p:spPr>
          <a:xfrm>
            <a:off x="1672332" y="1753391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886C2A-3D55-FA47-AB10-E5D5E0E2D077}"/>
              </a:ext>
            </a:extLst>
          </p:cNvPr>
          <p:cNvSpPr txBox="1"/>
          <p:nvPr/>
        </p:nvSpPr>
        <p:spPr>
          <a:xfrm>
            <a:off x="1672332" y="2444429"/>
            <a:ext cx="487732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508E327-27DA-F3C5-17E4-E5927CEB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929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7E1A9F-1F39-884A-97CF-318C7052B2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8496" y="2128138"/>
            <a:ext cx="3231237" cy="7091614"/>
          </a:xfrm>
        </p:spPr>
      </p:sp>
      <p:sp>
        <p:nvSpPr>
          <p:cNvPr id="1486" name="Текст 25"/>
          <p:cNvSpPr txBox="1"/>
          <p:nvPr/>
        </p:nvSpPr>
        <p:spPr>
          <a:xfrm>
            <a:off x="7699398" y="5069222"/>
            <a:ext cx="9378870" cy="312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sp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5C3439-AE77-2B48-BA3B-8757FEB1EBB5}"/>
              </a:ext>
            </a:extLst>
          </p:cNvPr>
          <p:cNvSpPr/>
          <p:nvPr/>
        </p:nvSpPr>
        <p:spPr>
          <a:xfrm>
            <a:off x="7699398" y="2820926"/>
            <a:ext cx="9039202" cy="193899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FEC09F5-0CC2-46F8-5CF9-B297C637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AFA1D82-DD51-844F-81DE-CDC8F04018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29AB24-FA56-5342-9DA3-BC05A03EC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97" name="Текст 11"/>
          <p:cNvSpPr txBox="1"/>
          <p:nvPr/>
        </p:nvSpPr>
        <p:spPr>
          <a:xfrm>
            <a:off x="11682173" y="4870724"/>
            <a:ext cx="6770419" cy="415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5085" indent="13351">
              <a:lnSpc>
                <a:spcPts val="4000"/>
              </a:lnSpc>
              <a:defRPr sz="22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и богатый опыт рамки и место обучения кадров позволяет выполнять важные задания по разработке позиций, занимаемых участниками </a:t>
            </a:r>
            <a:r>
              <a:rPr lang="ru-RU" dirty="0"/>
              <a:t>                     </a:t>
            </a:r>
            <a:r>
              <a:rPr dirty="0"/>
              <a:t>в отношении поставленных задач.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3D926A-064D-3842-849D-131614428F80}"/>
              </a:ext>
            </a:extLst>
          </p:cNvPr>
          <p:cNvSpPr/>
          <p:nvPr/>
        </p:nvSpPr>
        <p:spPr>
          <a:xfrm>
            <a:off x="11643868" y="1754126"/>
            <a:ext cx="6974332" cy="279179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0A23154-FFB8-5168-7E45-67F37F3C5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102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B1CA21-A93B-3E41-B10C-99FB814DC3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76240679-433D-4F46-9FF4-ECA14DA2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0EEED97-0804-3440-BD01-A0D0F3EF25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14441805" y="5152939"/>
            <a:ext cx="4611370" cy="2585323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r>
              <a:rPr lang="ru-RU" sz="5400" dirty="0"/>
              <a:t>Заголовок слайда вашей презентации</a:t>
            </a:r>
          </a:p>
        </p:txBody>
      </p:sp>
      <p:sp>
        <p:nvSpPr>
          <p:cNvPr id="25" name="Уровень текста 1…">
            <a:extLst>
              <a:ext uri="{FF2B5EF4-FFF2-40B4-BE49-F238E27FC236}">
                <a16:creationId xmlns:a16="http://schemas.microsoft.com/office/drawing/2014/main" id="{560BA625-A7F2-834E-9D79-EF30554A034C}"/>
              </a:ext>
            </a:extLst>
          </p:cNvPr>
          <p:cNvSpPr txBox="1">
            <a:spLocks/>
          </p:cNvSpPr>
          <p:nvPr/>
        </p:nvSpPr>
        <p:spPr>
          <a:xfrm>
            <a:off x="170690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6" name="Уровень текста 1…">
            <a:extLst>
              <a:ext uri="{FF2B5EF4-FFF2-40B4-BE49-F238E27FC236}">
                <a16:creationId xmlns:a16="http://schemas.microsoft.com/office/drawing/2014/main" id="{562B17F6-F434-9944-8955-7F0B3EA994A1}"/>
              </a:ext>
            </a:extLst>
          </p:cNvPr>
          <p:cNvSpPr txBox="1">
            <a:spLocks/>
          </p:cNvSpPr>
          <p:nvPr/>
        </p:nvSpPr>
        <p:spPr>
          <a:xfrm>
            <a:off x="577677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5AB0BE3E-D2E2-154E-8449-45A9055A4C74}"/>
              </a:ext>
            </a:extLst>
          </p:cNvPr>
          <p:cNvSpPr txBox="1">
            <a:spLocks/>
          </p:cNvSpPr>
          <p:nvPr/>
        </p:nvSpPr>
        <p:spPr>
          <a:xfrm>
            <a:off x="9827604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178784-046B-4F42-97BF-3CE93325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211251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1A29F9CD-539A-4D45-ACD4-D42E0E0243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21264BD-832E-0841-8A6A-D5779CF6EE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0577E6FC-0BBC-0941-ADBD-AFBB8C7F8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3963EB5E-C574-0641-9C84-378A68802E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5BE70DF-7A6D-F449-A9B4-60624DBB1F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4734989" y="525405"/>
            <a:ext cx="14237223" cy="1036995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/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18" name="Уровень текста 1…">
            <a:extLst>
              <a:ext uri="{FF2B5EF4-FFF2-40B4-BE49-F238E27FC236}">
                <a16:creationId xmlns:a16="http://schemas.microsoft.com/office/drawing/2014/main" id="{6A33C643-79AD-344B-80D1-8081368AE396}"/>
              </a:ext>
            </a:extLst>
          </p:cNvPr>
          <p:cNvSpPr txBox="1">
            <a:spLocks/>
          </p:cNvSpPr>
          <p:nvPr/>
        </p:nvSpPr>
        <p:spPr>
          <a:xfrm>
            <a:off x="868959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E130137C-BC26-2740-9CCE-953ACDB6FE7F}"/>
              </a:ext>
            </a:extLst>
          </p:cNvPr>
          <p:cNvSpPr txBox="1">
            <a:spLocks/>
          </p:cNvSpPr>
          <p:nvPr/>
        </p:nvSpPr>
        <p:spPr>
          <a:xfrm>
            <a:off x="457363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C3B0B81F-EF31-6C42-A28C-EB5F1DD4660C}"/>
              </a:ext>
            </a:extLst>
          </p:cNvPr>
          <p:cNvSpPr txBox="1">
            <a:spLocks/>
          </p:cNvSpPr>
          <p:nvPr/>
        </p:nvSpPr>
        <p:spPr>
          <a:xfrm>
            <a:off x="8329820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175F88C2-420E-614A-BF04-591DBF2326F3}"/>
              </a:ext>
            </a:extLst>
          </p:cNvPr>
          <p:cNvSpPr txBox="1">
            <a:spLocks/>
          </p:cNvSpPr>
          <p:nvPr/>
        </p:nvSpPr>
        <p:spPr>
          <a:xfrm>
            <a:off x="1215688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4" name="Уровень текста 1…">
            <a:extLst>
              <a:ext uri="{FF2B5EF4-FFF2-40B4-BE49-F238E27FC236}">
                <a16:creationId xmlns:a16="http://schemas.microsoft.com/office/drawing/2014/main" id="{A15FB984-0382-F74D-9A59-5D31097C57A0}"/>
              </a:ext>
            </a:extLst>
          </p:cNvPr>
          <p:cNvSpPr txBox="1">
            <a:spLocks/>
          </p:cNvSpPr>
          <p:nvPr/>
        </p:nvSpPr>
        <p:spPr>
          <a:xfrm>
            <a:off x="1584220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F45EAF-4668-6241-E1E5-AB74BCC00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52516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Текст 17">
            <a:extLst>
              <a:ext uri="{FF2B5EF4-FFF2-40B4-BE49-F238E27FC236}">
                <a16:creationId xmlns:a16="http://schemas.microsoft.com/office/drawing/2014/main" id="{35396879-AFE8-EA4A-8F48-4489577084C6}"/>
              </a:ext>
            </a:extLst>
          </p:cNvPr>
          <p:cNvSpPr txBox="1">
            <a:spLocks/>
          </p:cNvSpPr>
          <p:nvPr/>
        </p:nvSpPr>
        <p:spPr>
          <a:xfrm>
            <a:off x="11291777" y="1018474"/>
            <a:ext cx="6949240" cy="78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6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49B34584-5996-7074-54EA-29BB8572F0E8}"/>
              </a:ext>
            </a:extLst>
          </p:cNvPr>
          <p:cNvSpPr/>
          <p:nvPr/>
        </p:nvSpPr>
        <p:spPr>
          <a:xfrm flipH="1" flipV="1">
            <a:off x="9538771" y="-4808"/>
            <a:ext cx="10257274" cy="2508230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  <a:gd name="connsiteX0" fmla="*/ 0 w 8094409"/>
              <a:gd name="connsiteY0" fmla="*/ 0 h 1828800"/>
              <a:gd name="connsiteX1" fmla="*/ 7178109 w 8094409"/>
              <a:gd name="connsiteY1" fmla="*/ 0 h 1828800"/>
              <a:gd name="connsiteX2" fmla="*/ 8081314 w 8094409"/>
              <a:gd name="connsiteY2" fmla="*/ 903205 h 1828800"/>
              <a:gd name="connsiteX3" fmla="*/ 8094409 w 8094409"/>
              <a:gd name="connsiteY3" fmla="*/ 1344763 h 1828800"/>
              <a:gd name="connsiteX4" fmla="*/ 8074761 w 8094409"/>
              <a:gd name="connsiteY4" fmla="*/ 1828800 h 1828800"/>
              <a:gd name="connsiteX5" fmla="*/ 0 w 8094409"/>
              <a:gd name="connsiteY5" fmla="*/ 1828800 h 1828800"/>
              <a:gd name="connsiteX6" fmla="*/ 0 w 8094409"/>
              <a:gd name="connsiteY6" fmla="*/ 0 h 1828800"/>
              <a:gd name="connsiteX0" fmla="*/ 0 w 8127140"/>
              <a:gd name="connsiteY0" fmla="*/ 0 h 1828800"/>
              <a:gd name="connsiteX1" fmla="*/ 7178109 w 8127140"/>
              <a:gd name="connsiteY1" fmla="*/ 0 h 1828800"/>
              <a:gd name="connsiteX2" fmla="*/ 8081314 w 8127140"/>
              <a:gd name="connsiteY2" fmla="*/ 903205 h 1828800"/>
              <a:gd name="connsiteX3" fmla="*/ 8094409 w 8127140"/>
              <a:gd name="connsiteY3" fmla="*/ 1344763 h 1828800"/>
              <a:gd name="connsiteX4" fmla="*/ 8127140 w 8127140"/>
              <a:gd name="connsiteY4" fmla="*/ 1540718 h 1828800"/>
              <a:gd name="connsiteX5" fmla="*/ 0 w 8127140"/>
              <a:gd name="connsiteY5" fmla="*/ 1828800 h 1828800"/>
              <a:gd name="connsiteX6" fmla="*/ 0 w 8127140"/>
              <a:gd name="connsiteY6" fmla="*/ 0 h 1828800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911815 w 8127140"/>
              <a:gd name="connsiteY5" fmla="*/ 1056217 h 1540718"/>
              <a:gd name="connsiteX6" fmla="*/ 0 w 8127140"/>
              <a:gd name="connsiteY6" fmla="*/ 0 h 1540718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741585 w 8127140"/>
              <a:gd name="connsiteY5" fmla="*/ 1540718 h 1540718"/>
              <a:gd name="connsiteX6" fmla="*/ 0 w 8127140"/>
              <a:gd name="connsiteY6" fmla="*/ 0 h 1540718"/>
              <a:gd name="connsiteX0" fmla="*/ 39283 w 6385555"/>
              <a:gd name="connsiteY0" fmla="*/ 0 h 1540718"/>
              <a:gd name="connsiteX1" fmla="*/ 5436524 w 6385555"/>
              <a:gd name="connsiteY1" fmla="*/ 0 h 1540718"/>
              <a:gd name="connsiteX2" fmla="*/ 6339729 w 6385555"/>
              <a:gd name="connsiteY2" fmla="*/ 903205 h 1540718"/>
              <a:gd name="connsiteX3" fmla="*/ 6352824 w 6385555"/>
              <a:gd name="connsiteY3" fmla="*/ 1344763 h 1540718"/>
              <a:gd name="connsiteX4" fmla="*/ 6385555 w 6385555"/>
              <a:gd name="connsiteY4" fmla="*/ 1540718 h 1540718"/>
              <a:gd name="connsiteX5" fmla="*/ 0 w 6385555"/>
              <a:gd name="connsiteY5" fmla="*/ 1540718 h 1540718"/>
              <a:gd name="connsiteX6" fmla="*/ 39283 w 6385555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09515 w 6346272"/>
              <a:gd name="connsiteY5" fmla="*/ 1514529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6191 w 6346272"/>
              <a:gd name="connsiteY5" fmla="*/ 1527623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9299 w 6346272"/>
              <a:gd name="connsiteY5" fmla="*/ 1533254 h 1540718"/>
              <a:gd name="connsiteX6" fmla="*/ 0 w 6346272"/>
              <a:gd name="connsiteY6" fmla="*/ 0 h 1540718"/>
              <a:gd name="connsiteX0" fmla="*/ 2677 w 6348949"/>
              <a:gd name="connsiteY0" fmla="*/ 0 h 1544516"/>
              <a:gd name="connsiteX1" fmla="*/ 5399918 w 6348949"/>
              <a:gd name="connsiteY1" fmla="*/ 0 h 1544516"/>
              <a:gd name="connsiteX2" fmla="*/ 6303123 w 6348949"/>
              <a:gd name="connsiteY2" fmla="*/ 903205 h 1544516"/>
              <a:gd name="connsiteX3" fmla="*/ 6316218 w 6348949"/>
              <a:gd name="connsiteY3" fmla="*/ 1344763 h 1544516"/>
              <a:gd name="connsiteX4" fmla="*/ 6348949 w 6348949"/>
              <a:gd name="connsiteY4" fmla="*/ 1540718 h 1544516"/>
              <a:gd name="connsiteX5" fmla="*/ 715 w 6348949"/>
              <a:gd name="connsiteY5" fmla="*/ 1544516 h 1544516"/>
              <a:gd name="connsiteX6" fmla="*/ 2677 w 6348949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5165 w 6316218"/>
              <a:gd name="connsiteY4" fmla="*/ 154071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37688"/>
              <a:gd name="connsiteY0" fmla="*/ 0 h 1544516"/>
              <a:gd name="connsiteX1" fmla="*/ 5399918 w 6337688"/>
              <a:gd name="connsiteY1" fmla="*/ 0 h 1544516"/>
              <a:gd name="connsiteX2" fmla="*/ 6303123 w 6337688"/>
              <a:gd name="connsiteY2" fmla="*/ 903205 h 1544516"/>
              <a:gd name="connsiteX3" fmla="*/ 6316218 w 6337688"/>
              <a:gd name="connsiteY3" fmla="*/ 1344763 h 1544516"/>
              <a:gd name="connsiteX4" fmla="*/ 6337688 w 6337688"/>
              <a:gd name="connsiteY4" fmla="*/ 1535087 h 1544516"/>
              <a:gd name="connsiteX5" fmla="*/ 715 w 6337688"/>
              <a:gd name="connsiteY5" fmla="*/ 1544516 h 1544516"/>
              <a:gd name="connsiteX6" fmla="*/ 2677 w 633768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298273 w 6316218"/>
              <a:gd name="connsiteY4" fmla="*/ 1535087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3914 w 6316218"/>
              <a:gd name="connsiteY4" fmla="*/ 154290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18" h="1544516">
                <a:moveTo>
                  <a:pt x="2677" y="0"/>
                </a:moveTo>
                <a:lnTo>
                  <a:pt x="5399918" y="0"/>
                </a:lnTo>
                <a:cubicBezTo>
                  <a:pt x="5898744" y="0"/>
                  <a:pt x="6303123" y="404379"/>
                  <a:pt x="6303123" y="903205"/>
                </a:cubicBezTo>
                <a:lnTo>
                  <a:pt x="6316218" y="1344763"/>
                </a:lnTo>
                <a:lnTo>
                  <a:pt x="6313914" y="1542908"/>
                </a:lnTo>
                <a:lnTo>
                  <a:pt x="715" y="1544516"/>
                </a:lnTo>
                <a:cubicBezTo>
                  <a:pt x="-2385" y="1033431"/>
                  <a:pt x="5777" y="511085"/>
                  <a:pt x="26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98141" dist="38100" dir="2700000" sx="107000" sy="107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99B94-2659-F4E0-8004-FDB3C20826EB}"/>
              </a:ext>
            </a:extLst>
          </p:cNvPr>
          <p:cNvSpPr txBox="1"/>
          <p:nvPr/>
        </p:nvSpPr>
        <p:spPr>
          <a:xfrm>
            <a:off x="10767094" y="684922"/>
            <a:ext cx="8241631" cy="1090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8500"/>
              </a:lnSpc>
            </a:pPr>
            <a:r>
              <a:rPr lang="ru-RU" sz="7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7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55063B8-DBFE-84B5-BCD4-FFEA016D4BF0}"/>
              </a:ext>
            </a:extLst>
          </p:cNvPr>
          <p:cNvGrpSpPr/>
          <p:nvPr/>
        </p:nvGrpSpPr>
        <p:grpSpPr>
          <a:xfrm>
            <a:off x="3491887" y="4363536"/>
            <a:ext cx="2042697" cy="369330"/>
            <a:chOff x="3491887" y="4363536"/>
            <a:chExt cx="2042697" cy="369330"/>
          </a:xfrm>
        </p:grpSpPr>
        <p:sp>
          <p:nvSpPr>
            <p:cNvPr id="9" name="Кольцо 8">
              <a:extLst>
                <a:ext uri="{FF2B5EF4-FFF2-40B4-BE49-F238E27FC236}">
                  <a16:creationId xmlns:a16="http://schemas.microsoft.com/office/drawing/2014/main" id="{53843050-6254-8802-0D1F-1508B610E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6480D-6C56-BF09-39DB-A1325E9B6A6F}"/>
                </a:ext>
              </a:extLst>
            </p:cNvPr>
            <p:cNvSpPr txBox="1"/>
            <p:nvPr/>
          </p:nvSpPr>
          <p:spPr>
            <a:xfrm>
              <a:off x="3699788" y="4363536"/>
              <a:ext cx="18347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Санкт-Петербург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35C68E0-FA66-A96C-6876-A53B75D2ED24}"/>
              </a:ext>
            </a:extLst>
          </p:cNvPr>
          <p:cNvGrpSpPr/>
          <p:nvPr/>
        </p:nvGrpSpPr>
        <p:grpSpPr>
          <a:xfrm>
            <a:off x="1632607" y="4209648"/>
            <a:ext cx="1661182" cy="369330"/>
            <a:chOff x="3491887" y="4363536"/>
            <a:chExt cx="1661182" cy="369330"/>
          </a:xfrm>
        </p:grpSpPr>
        <p:sp>
          <p:nvSpPr>
            <p:cNvPr id="13" name="Кольцо 12">
              <a:extLst>
                <a:ext uri="{FF2B5EF4-FFF2-40B4-BE49-F238E27FC236}">
                  <a16:creationId xmlns:a16="http://schemas.microsoft.com/office/drawing/2014/main" id="{301DF192-9470-D11E-1E9A-5E7CA4B46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21705B-0349-3378-B343-1ED311EE2EC1}"/>
                </a:ext>
              </a:extLst>
            </p:cNvPr>
            <p:cNvSpPr txBox="1"/>
            <p:nvPr/>
          </p:nvSpPr>
          <p:spPr>
            <a:xfrm>
              <a:off x="3699788" y="4363536"/>
              <a:ext cx="145328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Калининград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7F102CE-9784-4D20-F0B4-8C046DA12354}"/>
              </a:ext>
            </a:extLst>
          </p:cNvPr>
          <p:cNvGrpSpPr/>
          <p:nvPr/>
        </p:nvGrpSpPr>
        <p:grpSpPr>
          <a:xfrm>
            <a:off x="1632607" y="7912968"/>
            <a:ext cx="809987" cy="369330"/>
            <a:chOff x="3491887" y="4363536"/>
            <a:chExt cx="809987" cy="369330"/>
          </a:xfrm>
        </p:grpSpPr>
        <p:sp>
          <p:nvSpPr>
            <p:cNvPr id="19" name="Кольцо 18">
              <a:extLst>
                <a:ext uri="{FF2B5EF4-FFF2-40B4-BE49-F238E27FC236}">
                  <a16:creationId xmlns:a16="http://schemas.microsoft.com/office/drawing/2014/main" id="{5AF53DEC-7D49-4D06-FF54-F69E5DCAC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63508-9621-A998-4DCD-D99D153EA045}"/>
                </a:ext>
              </a:extLst>
            </p:cNvPr>
            <p:cNvSpPr txBox="1"/>
            <p:nvPr/>
          </p:nvSpPr>
          <p:spPr>
            <a:xfrm>
              <a:off x="3699788" y="4363536"/>
              <a:ext cx="6020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Сочи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A0590B1-805C-1CE1-0896-B43F7C461E9E}"/>
              </a:ext>
            </a:extLst>
          </p:cNvPr>
          <p:cNvGrpSpPr/>
          <p:nvPr/>
        </p:nvGrpSpPr>
        <p:grpSpPr>
          <a:xfrm>
            <a:off x="4385551" y="7288128"/>
            <a:ext cx="1087307" cy="369330"/>
            <a:chOff x="3491887" y="4363536"/>
            <a:chExt cx="1087307" cy="369330"/>
          </a:xfrm>
        </p:grpSpPr>
        <p:sp>
          <p:nvSpPr>
            <p:cNvPr id="22" name="Кольцо 21">
              <a:extLst>
                <a:ext uri="{FF2B5EF4-FFF2-40B4-BE49-F238E27FC236}">
                  <a16:creationId xmlns:a16="http://schemas.microsoft.com/office/drawing/2014/main" id="{98118BA7-363C-C18D-5939-0A1695798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7EC13-37A8-C0AF-75B9-3D8CB99A5011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Самара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B0A5D939-F2BE-73F5-0B1B-FBB40D71F667}"/>
              </a:ext>
            </a:extLst>
          </p:cNvPr>
          <p:cNvGrpSpPr/>
          <p:nvPr/>
        </p:nvGrpSpPr>
        <p:grpSpPr>
          <a:xfrm>
            <a:off x="5254849" y="7752400"/>
            <a:ext cx="725028" cy="369330"/>
            <a:chOff x="3491887" y="4363536"/>
            <a:chExt cx="725028" cy="369330"/>
          </a:xfrm>
        </p:grpSpPr>
        <p:sp>
          <p:nvSpPr>
            <p:cNvPr id="25" name="Кольцо 24">
              <a:extLst>
                <a:ext uri="{FF2B5EF4-FFF2-40B4-BE49-F238E27FC236}">
                  <a16:creationId xmlns:a16="http://schemas.microsoft.com/office/drawing/2014/main" id="{400DA87C-68DC-C18F-7170-01F3BE090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1C42A1-3864-C1C9-1DB1-0D533B17874E}"/>
                </a:ext>
              </a:extLst>
            </p:cNvPr>
            <p:cNvSpPr txBox="1"/>
            <p:nvPr/>
          </p:nvSpPr>
          <p:spPr>
            <a:xfrm>
              <a:off x="3699788" y="4363536"/>
              <a:ext cx="5171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Уфа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7A2D15C-0BCE-155D-6D88-F4217FE7517F}"/>
              </a:ext>
            </a:extLst>
          </p:cNvPr>
          <p:cNvGrpSpPr/>
          <p:nvPr/>
        </p:nvGrpSpPr>
        <p:grpSpPr>
          <a:xfrm>
            <a:off x="6297999" y="7614079"/>
            <a:ext cx="1412716" cy="369330"/>
            <a:chOff x="3491887" y="4363536"/>
            <a:chExt cx="1412716" cy="369330"/>
          </a:xfrm>
        </p:grpSpPr>
        <p:sp>
          <p:nvSpPr>
            <p:cNvPr id="28" name="Кольцо 27">
              <a:extLst>
                <a:ext uri="{FF2B5EF4-FFF2-40B4-BE49-F238E27FC236}">
                  <a16:creationId xmlns:a16="http://schemas.microsoft.com/office/drawing/2014/main" id="{9873C0F3-93E4-8F24-7A1B-AC2FD9297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5C30B1-B7FB-1F0D-5558-5730CDB8223C}"/>
                </a:ext>
              </a:extLst>
            </p:cNvPr>
            <p:cNvSpPr txBox="1"/>
            <p:nvPr/>
          </p:nvSpPr>
          <p:spPr>
            <a:xfrm>
              <a:off x="3699788" y="4363536"/>
              <a:ext cx="12048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Челябинск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C812EFE-360D-C7D8-5620-633BC2EAC99F}"/>
              </a:ext>
            </a:extLst>
          </p:cNvPr>
          <p:cNvGrpSpPr/>
          <p:nvPr/>
        </p:nvGrpSpPr>
        <p:grpSpPr>
          <a:xfrm>
            <a:off x="6382609" y="6807520"/>
            <a:ext cx="1710875" cy="369330"/>
            <a:chOff x="3491887" y="4363536"/>
            <a:chExt cx="1710875" cy="369330"/>
          </a:xfrm>
        </p:grpSpPr>
        <p:sp>
          <p:nvSpPr>
            <p:cNvPr id="31" name="Кольцо 30">
              <a:extLst>
                <a:ext uri="{FF2B5EF4-FFF2-40B4-BE49-F238E27FC236}">
                  <a16:creationId xmlns:a16="http://schemas.microsoft.com/office/drawing/2014/main" id="{66ED670B-08BE-8D70-D48E-D03EC73BA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398FF6-C52C-921B-5DBB-D37B55D4A4B4}"/>
                </a:ext>
              </a:extLst>
            </p:cNvPr>
            <p:cNvSpPr txBox="1"/>
            <p:nvPr/>
          </p:nvSpPr>
          <p:spPr>
            <a:xfrm>
              <a:off x="3699788" y="4363536"/>
              <a:ext cx="150297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Екатеринбург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DA57363-E583-9B01-137B-5DEDCFBE9590}"/>
              </a:ext>
            </a:extLst>
          </p:cNvPr>
          <p:cNvGrpSpPr/>
          <p:nvPr/>
        </p:nvGrpSpPr>
        <p:grpSpPr>
          <a:xfrm>
            <a:off x="5976287" y="6246143"/>
            <a:ext cx="976699" cy="369330"/>
            <a:chOff x="3491887" y="4363536"/>
            <a:chExt cx="976699" cy="369330"/>
          </a:xfrm>
        </p:grpSpPr>
        <p:sp>
          <p:nvSpPr>
            <p:cNvPr id="34" name="Кольцо 33">
              <a:extLst>
                <a:ext uri="{FF2B5EF4-FFF2-40B4-BE49-F238E27FC236}">
                  <a16:creationId xmlns:a16="http://schemas.microsoft.com/office/drawing/2014/main" id="{4FF6E002-2EC7-C9C2-67C3-4ACA83BE5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F21AC2-C90B-C113-4E53-25471D9092F1}"/>
                </a:ext>
              </a:extLst>
            </p:cNvPr>
            <p:cNvSpPr txBox="1"/>
            <p:nvPr/>
          </p:nvSpPr>
          <p:spPr>
            <a:xfrm>
              <a:off x="3699788" y="4363536"/>
              <a:ext cx="7687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Пермь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ADB61D3-D19F-8353-7734-0E0E5716CE30}"/>
              </a:ext>
            </a:extLst>
          </p:cNvPr>
          <p:cNvGrpSpPr/>
          <p:nvPr/>
        </p:nvGrpSpPr>
        <p:grpSpPr>
          <a:xfrm>
            <a:off x="4623499" y="6748171"/>
            <a:ext cx="1018377" cy="369330"/>
            <a:chOff x="3491887" y="4363536"/>
            <a:chExt cx="1018377" cy="369330"/>
          </a:xfrm>
        </p:grpSpPr>
        <p:sp>
          <p:nvSpPr>
            <p:cNvPr id="37" name="Кольцо 36">
              <a:extLst>
                <a:ext uri="{FF2B5EF4-FFF2-40B4-BE49-F238E27FC236}">
                  <a16:creationId xmlns:a16="http://schemas.microsoft.com/office/drawing/2014/main" id="{7BA73B92-DD6C-41BC-EC98-13D8225C9F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B604B5-5964-8970-121D-26AF615C04B9}"/>
                </a:ext>
              </a:extLst>
            </p:cNvPr>
            <p:cNvSpPr txBox="1"/>
            <p:nvPr/>
          </p:nvSpPr>
          <p:spPr>
            <a:xfrm>
              <a:off x="3699788" y="4363536"/>
              <a:ext cx="81047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Казань</a:t>
              </a: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87D080C-C06F-4DAD-967E-13E3DCE547BA}"/>
              </a:ext>
            </a:extLst>
          </p:cNvPr>
          <p:cNvGrpSpPr/>
          <p:nvPr/>
        </p:nvGrpSpPr>
        <p:grpSpPr>
          <a:xfrm>
            <a:off x="3293789" y="5624966"/>
            <a:ext cx="1087307" cy="369330"/>
            <a:chOff x="3491887" y="4363536"/>
            <a:chExt cx="1087307" cy="369330"/>
          </a:xfrm>
        </p:grpSpPr>
        <p:sp>
          <p:nvSpPr>
            <p:cNvPr id="40" name="Кольцо 39">
              <a:extLst>
                <a:ext uri="{FF2B5EF4-FFF2-40B4-BE49-F238E27FC236}">
                  <a16:creationId xmlns:a16="http://schemas.microsoft.com/office/drawing/2014/main" id="{DA57682D-BD7B-1746-E571-4AC28F55E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A77882-B383-ED48-3883-8C95C3886BB9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Москва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3EE3C8B-363A-6430-C994-6AC9DD3E486C}"/>
              </a:ext>
            </a:extLst>
          </p:cNvPr>
          <p:cNvGrpSpPr/>
          <p:nvPr/>
        </p:nvGrpSpPr>
        <p:grpSpPr>
          <a:xfrm>
            <a:off x="7511117" y="8027880"/>
            <a:ext cx="850062" cy="369330"/>
            <a:chOff x="3491887" y="4363536"/>
            <a:chExt cx="850062" cy="369330"/>
          </a:xfrm>
        </p:grpSpPr>
        <p:sp>
          <p:nvSpPr>
            <p:cNvPr id="43" name="Кольцо 42">
              <a:extLst>
                <a:ext uri="{FF2B5EF4-FFF2-40B4-BE49-F238E27FC236}">
                  <a16:creationId xmlns:a16="http://schemas.microsoft.com/office/drawing/2014/main" id="{0D8CCE57-BAED-95C1-86C9-7C4D8F07D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12B665-A0D8-0425-E6F3-8B8BF7DC6B47}"/>
                </a:ext>
              </a:extLst>
            </p:cNvPr>
            <p:cNvSpPr txBox="1"/>
            <p:nvPr/>
          </p:nvSpPr>
          <p:spPr>
            <a:xfrm>
              <a:off x="3699788" y="4363536"/>
              <a:ext cx="6421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Омск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9D96D76-35EC-4626-AE55-738A9F76AC61}"/>
              </a:ext>
            </a:extLst>
          </p:cNvPr>
          <p:cNvGrpSpPr/>
          <p:nvPr/>
        </p:nvGrpSpPr>
        <p:grpSpPr>
          <a:xfrm>
            <a:off x="8688709" y="8282298"/>
            <a:ext cx="1690036" cy="369330"/>
            <a:chOff x="3491887" y="4363536"/>
            <a:chExt cx="1690036" cy="369330"/>
          </a:xfrm>
        </p:grpSpPr>
        <p:sp>
          <p:nvSpPr>
            <p:cNvPr id="46" name="Кольцо 45">
              <a:extLst>
                <a:ext uri="{FF2B5EF4-FFF2-40B4-BE49-F238E27FC236}">
                  <a16:creationId xmlns:a16="http://schemas.microsoft.com/office/drawing/2014/main" id="{B4405920-6705-49A1-63EB-A6C6C4A0C2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19E01-0235-869A-F7F0-837B78F7E320}"/>
                </a:ext>
              </a:extLst>
            </p:cNvPr>
            <p:cNvSpPr txBox="1"/>
            <p:nvPr/>
          </p:nvSpPr>
          <p:spPr>
            <a:xfrm>
              <a:off x="3699788" y="4363536"/>
              <a:ext cx="148213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Новосибирск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3AB0FC-E293-FB18-4A55-DCAF09C11CD4}"/>
              </a:ext>
            </a:extLst>
          </p:cNvPr>
          <p:cNvGrpSpPr/>
          <p:nvPr/>
        </p:nvGrpSpPr>
        <p:grpSpPr>
          <a:xfrm>
            <a:off x="10243189" y="7520229"/>
            <a:ext cx="1542560" cy="369330"/>
            <a:chOff x="3491887" y="4363536"/>
            <a:chExt cx="1542560" cy="369330"/>
          </a:xfrm>
        </p:grpSpPr>
        <p:sp>
          <p:nvSpPr>
            <p:cNvPr id="49" name="Кольцо 48">
              <a:extLst>
                <a:ext uri="{FF2B5EF4-FFF2-40B4-BE49-F238E27FC236}">
                  <a16:creationId xmlns:a16="http://schemas.microsoft.com/office/drawing/2014/main" id="{C44A425A-6FB3-A536-6510-0EC087034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533122-EA6A-88C4-C7CC-1DD9F56D3C13}"/>
                </a:ext>
              </a:extLst>
            </p:cNvPr>
            <p:cNvSpPr txBox="1"/>
            <p:nvPr/>
          </p:nvSpPr>
          <p:spPr>
            <a:xfrm>
              <a:off x="3699788" y="4363536"/>
              <a:ext cx="13346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Красноярск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E50CE18-B4DA-AC21-57FD-19601EE53736}"/>
              </a:ext>
            </a:extLst>
          </p:cNvPr>
          <p:cNvGrpSpPr/>
          <p:nvPr/>
        </p:nvGrpSpPr>
        <p:grpSpPr>
          <a:xfrm>
            <a:off x="11825496" y="8891829"/>
            <a:ext cx="1146617" cy="369330"/>
            <a:chOff x="3491887" y="4363536"/>
            <a:chExt cx="1146617" cy="369330"/>
          </a:xfrm>
        </p:grpSpPr>
        <p:sp>
          <p:nvSpPr>
            <p:cNvPr id="52" name="Кольцо 51">
              <a:extLst>
                <a:ext uri="{FF2B5EF4-FFF2-40B4-BE49-F238E27FC236}">
                  <a16:creationId xmlns:a16="http://schemas.microsoft.com/office/drawing/2014/main" id="{60308220-F2D8-4479-75D7-CA10F8D08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5F6ACC-B3BF-F1EC-CDAF-EDFE3D650331}"/>
                </a:ext>
              </a:extLst>
            </p:cNvPr>
            <p:cNvSpPr txBox="1"/>
            <p:nvPr/>
          </p:nvSpPr>
          <p:spPr>
            <a:xfrm>
              <a:off x="3699788" y="4363536"/>
              <a:ext cx="9387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Иркутск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996857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748457" y="553122"/>
            <a:ext cx="8190591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en-US" b="1" dirty="0">
                <a:latin typeface="Tinkoff Sans" panose="02000506050000020004" pitchFamily="2" charset="0"/>
              </a:rPr>
              <a:t>Roadmap</a:t>
            </a:r>
            <a:endParaRPr b="1" dirty="0"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</p:cNvCxnSpPr>
          <p:nvPr/>
        </p:nvCxnSpPr>
        <p:spPr>
          <a:xfrm>
            <a:off x="2877712" y="8219124"/>
            <a:ext cx="13133583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5526862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</p:cNvCxnSpPr>
          <p:nvPr/>
        </p:nvCxnSpPr>
        <p:spPr>
          <a:xfrm>
            <a:off x="7616607" y="5538352"/>
            <a:ext cx="8258919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>
            <a:off x="2851854" y="2681673"/>
            <a:ext cx="12486737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triangle" w="lg" len="lg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>
            <a:off x="2851854" y="5522413"/>
            <a:ext cx="3716604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non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2419566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6568458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1175104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5748259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3AAE4E0-1BFA-3941-9DD3-43C50E34DD39}"/>
              </a:ext>
            </a:extLst>
          </p:cNvPr>
          <p:cNvSpPr txBox="1"/>
          <p:nvPr/>
        </p:nvSpPr>
        <p:spPr>
          <a:xfrm>
            <a:off x="2419566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2F71326-E9FF-1C48-8B19-382B94BCE290}"/>
              </a:ext>
            </a:extLst>
          </p:cNvPr>
          <p:cNvSpPr txBox="1"/>
          <p:nvPr/>
        </p:nvSpPr>
        <p:spPr>
          <a:xfrm>
            <a:off x="6568458" y="6512736"/>
            <a:ext cx="3331052" cy="484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1175104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4635587-2179-FC48-A5D4-8E4E5B85910F}"/>
              </a:ext>
            </a:extLst>
          </p:cNvPr>
          <p:cNvSpPr txBox="1"/>
          <p:nvPr/>
        </p:nvSpPr>
        <p:spPr>
          <a:xfrm>
            <a:off x="15748259" y="6139883"/>
            <a:ext cx="3331052" cy="89511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2419566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6568458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1175104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706285-5ED3-0A44-9971-2CE3881762FA}"/>
              </a:ext>
            </a:extLst>
          </p:cNvPr>
          <p:cNvSpPr txBox="1"/>
          <p:nvPr/>
        </p:nvSpPr>
        <p:spPr>
          <a:xfrm>
            <a:off x="6568458" y="6085755"/>
            <a:ext cx="3331052" cy="4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363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Мы тут!</a:t>
            </a:r>
            <a:endParaRPr lang="en-US" sz="2363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1109663" y="801178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601" y="7116370"/>
            <a:ext cx="506675" cy="696678"/>
          </a:xfrm>
          <a:prstGeom prst="rect">
            <a:avLst/>
          </a:prstGeom>
        </p:spPr>
      </p:pic>
      <p:sp>
        <p:nvSpPr>
          <p:cNvPr id="141" name="Текст 11">
            <a:extLst>
              <a:ext uri="{FF2B5EF4-FFF2-40B4-BE49-F238E27FC236}">
                <a16:creationId xmlns:a16="http://schemas.microsoft.com/office/drawing/2014/main" id="{5548BCE8-E1D5-7D4E-8E26-216CA4E04918}"/>
              </a:ext>
            </a:extLst>
          </p:cNvPr>
          <p:cNvSpPr/>
          <p:nvPr/>
        </p:nvSpPr>
        <p:spPr>
          <a:xfrm>
            <a:off x="16113807" y="2274205"/>
            <a:ext cx="2034376" cy="8244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922" b="1" dirty="0">
                <a:solidFill>
                  <a:schemeClr val="accent6"/>
                </a:solidFill>
                <a:latin typeface="Tinkoff Sans" panose="02000506050000020004" pitchFamily="2" charset="0"/>
              </a:rPr>
              <a:t>2024</a:t>
            </a:r>
            <a:endParaRPr sz="4922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116B9DFA-7A78-AE7D-E254-3977ED08E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106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FC7EA-30BF-6F27-02EF-BE6580B28DCF}"/>
              </a:ext>
            </a:extLst>
          </p:cNvPr>
          <p:cNvSpPr txBox="1"/>
          <p:nvPr/>
        </p:nvSpPr>
        <p:spPr>
          <a:xfrm>
            <a:off x="2997200" y="2133600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>
            <a:spLocks noChangeAspect="1"/>
          </p:cNvSpPr>
          <p:nvPr/>
        </p:nvSpPr>
        <p:spPr>
          <a:xfrm>
            <a:off x="2419566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B3BB8AA-4491-BE98-AF7A-C244AC8294A0}"/>
              </a:ext>
            </a:extLst>
          </p:cNvPr>
          <p:cNvSpPr>
            <a:spLocks noChangeAspect="1"/>
          </p:cNvSpPr>
          <p:nvPr/>
        </p:nvSpPr>
        <p:spPr>
          <a:xfrm>
            <a:off x="6568458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472813D-A888-8EA2-1305-E50726A6BD8B}"/>
              </a:ext>
            </a:extLst>
          </p:cNvPr>
          <p:cNvSpPr>
            <a:spLocks noChangeAspect="1"/>
          </p:cNvSpPr>
          <p:nvPr/>
        </p:nvSpPr>
        <p:spPr>
          <a:xfrm>
            <a:off x="11175104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3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9528D5-91D4-2D9C-6271-1AE202A32856}"/>
              </a:ext>
            </a:extLst>
          </p:cNvPr>
          <p:cNvSpPr>
            <a:spLocks noChangeAspect="1"/>
          </p:cNvSpPr>
          <p:nvPr/>
        </p:nvSpPr>
        <p:spPr>
          <a:xfrm>
            <a:off x="15748259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4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082B6BA-1B50-D9FB-5D3A-D8B32761F6C9}"/>
              </a:ext>
            </a:extLst>
          </p:cNvPr>
          <p:cNvSpPr>
            <a:spLocks noChangeAspect="1"/>
          </p:cNvSpPr>
          <p:nvPr/>
        </p:nvSpPr>
        <p:spPr>
          <a:xfrm>
            <a:off x="6568458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7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CDEE21-E264-4D29-F5A6-67934F5D8F51}"/>
              </a:ext>
            </a:extLst>
          </p:cNvPr>
          <p:cNvSpPr>
            <a:spLocks noChangeAspect="1"/>
          </p:cNvSpPr>
          <p:nvPr/>
        </p:nvSpPr>
        <p:spPr>
          <a:xfrm>
            <a:off x="11175104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2FA3C05-E5D1-4234-1AFF-63EAFEF386CB}"/>
              </a:ext>
            </a:extLst>
          </p:cNvPr>
          <p:cNvSpPr>
            <a:spLocks noChangeAspect="1"/>
          </p:cNvSpPr>
          <p:nvPr/>
        </p:nvSpPr>
        <p:spPr>
          <a:xfrm>
            <a:off x="15748259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70D11E3-D6B5-812A-E60A-8B0E3A20BDDC}"/>
              </a:ext>
            </a:extLst>
          </p:cNvPr>
          <p:cNvSpPr>
            <a:spLocks noChangeAspect="1"/>
          </p:cNvSpPr>
          <p:nvPr/>
        </p:nvSpPr>
        <p:spPr>
          <a:xfrm>
            <a:off x="2419566" y="5052352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332B847-9629-BBBA-802E-B5D44F6C5B74}"/>
              </a:ext>
            </a:extLst>
          </p:cNvPr>
          <p:cNvSpPr>
            <a:spLocks noChangeAspect="1"/>
          </p:cNvSpPr>
          <p:nvPr/>
        </p:nvSpPr>
        <p:spPr>
          <a:xfrm>
            <a:off x="6568458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10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E80CB1D-37FC-6304-8971-C2B054116854}"/>
              </a:ext>
            </a:extLst>
          </p:cNvPr>
          <p:cNvSpPr>
            <a:spLocks noChangeAspect="1"/>
          </p:cNvSpPr>
          <p:nvPr/>
        </p:nvSpPr>
        <p:spPr>
          <a:xfrm>
            <a:off x="11175104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DC86F0-A0CF-E474-16CB-515A754FA03B}"/>
              </a:ext>
            </a:extLst>
          </p:cNvPr>
          <p:cNvSpPr>
            <a:spLocks noChangeAspect="1"/>
          </p:cNvSpPr>
          <p:nvPr/>
        </p:nvSpPr>
        <p:spPr>
          <a:xfrm>
            <a:off x="2419566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668001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Single Corner Rounded 79">
            <a:extLst>
              <a:ext uri="{FF2B5EF4-FFF2-40B4-BE49-F238E27FC236}">
                <a16:creationId xmlns:a16="http://schemas.microsoft.com/office/drawing/2014/main" id="{8BF845E3-C92E-442B-9993-9FB17486D780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4BBAEFC-AD4F-458F-A182-19A846BAA17B}"/>
              </a:ext>
            </a:extLst>
          </p:cNvPr>
          <p:cNvCxnSpPr>
            <a:cxnSpLocks/>
          </p:cNvCxnSpPr>
          <p:nvPr/>
        </p:nvCxnSpPr>
        <p:spPr>
          <a:xfrm flipV="1">
            <a:off x="10847528" y="5333085"/>
            <a:ext cx="0" cy="377363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41F7E05E-8524-42AB-8862-37DFE8FE3D00}"/>
              </a:ext>
            </a:extLst>
          </p:cNvPr>
          <p:cNvSpPr/>
          <p:nvPr/>
        </p:nvSpPr>
        <p:spPr>
          <a:xfrm>
            <a:off x="10691262" y="7963954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4" name="Rectangle: Rounded Corners 5">
            <a:extLst>
              <a:ext uri="{FF2B5EF4-FFF2-40B4-BE49-F238E27FC236}">
                <a16:creationId xmlns:a16="http://schemas.microsoft.com/office/drawing/2014/main" id="{105044D7-E8D3-43D9-A718-E6ED8DB8935A}"/>
              </a:ext>
            </a:extLst>
          </p:cNvPr>
          <p:cNvSpPr/>
          <p:nvPr/>
        </p:nvSpPr>
        <p:spPr>
          <a:xfrm>
            <a:off x="11493270" y="7336041"/>
            <a:ext cx="5634406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E9D0C23-A69D-427F-93DD-92DAD6618AA4}"/>
              </a:ext>
            </a:extLst>
          </p:cNvPr>
          <p:cNvSpPr txBox="1"/>
          <p:nvPr/>
        </p:nvSpPr>
        <p:spPr>
          <a:xfrm>
            <a:off x="11838879" y="7528337"/>
            <a:ext cx="5069569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2B16A98-0518-4FDD-A634-04663E72B06C}"/>
              </a:ext>
            </a:extLst>
          </p:cNvPr>
          <p:cNvSpPr txBox="1"/>
          <p:nvPr/>
        </p:nvSpPr>
        <p:spPr>
          <a:xfrm>
            <a:off x="11838879" y="8047946"/>
            <a:ext cx="4348773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89" name="Rectangle: Rounded Corners 5">
            <a:extLst>
              <a:ext uri="{FF2B5EF4-FFF2-40B4-BE49-F238E27FC236}">
                <a16:creationId xmlns:a16="http://schemas.microsoft.com/office/drawing/2014/main" id="{434997D0-6520-4F32-8DE7-B2E8072EF048}"/>
              </a:ext>
            </a:extLst>
          </p:cNvPr>
          <p:cNvSpPr/>
          <p:nvPr/>
        </p:nvSpPr>
        <p:spPr>
          <a:xfrm>
            <a:off x="11493268" y="5535398"/>
            <a:ext cx="6386424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A663F8F-CE98-444A-A212-27AADB1C3E01}"/>
              </a:ext>
            </a:extLst>
          </p:cNvPr>
          <p:cNvSpPr txBox="1"/>
          <p:nvPr/>
        </p:nvSpPr>
        <p:spPr>
          <a:xfrm>
            <a:off x="11838879" y="5727694"/>
            <a:ext cx="5069568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5614B63-03DB-4046-94EF-84075D7E1529}"/>
              </a:ext>
            </a:extLst>
          </p:cNvPr>
          <p:cNvSpPr txBox="1"/>
          <p:nvPr/>
        </p:nvSpPr>
        <p:spPr>
          <a:xfrm>
            <a:off x="11838879" y="6247303"/>
            <a:ext cx="4348776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8B679B-40E4-C849-92C5-076F1666A4F0}"/>
              </a:ext>
            </a:extLst>
          </p:cNvPr>
          <p:cNvSpPr txBox="1"/>
          <p:nvPr/>
        </p:nvSpPr>
        <p:spPr>
          <a:xfrm>
            <a:off x="10742609" y="2577129"/>
            <a:ext cx="8229603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2" name="Oval 177">
            <a:extLst>
              <a:ext uri="{FF2B5EF4-FFF2-40B4-BE49-F238E27FC236}">
                <a16:creationId xmlns:a16="http://schemas.microsoft.com/office/drawing/2014/main" id="{823D5A81-BC2B-0244-85D1-FA853F2C8F50}"/>
              </a:ext>
            </a:extLst>
          </p:cNvPr>
          <p:cNvSpPr/>
          <p:nvPr/>
        </p:nvSpPr>
        <p:spPr>
          <a:xfrm>
            <a:off x="10691262" y="6012110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371750-8950-7F47-BC7A-9E4C498545D2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101" name="Rectangle: Rounded Corners 5">
              <a:extLst>
                <a:ext uri="{FF2B5EF4-FFF2-40B4-BE49-F238E27FC236}">
                  <a16:creationId xmlns:a16="http://schemas.microsoft.com/office/drawing/2014/main" id="{663958D2-CCF0-455A-A76F-1EDEC7662C82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E7C280-D5B6-481C-8312-EB2185CB126F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0C93850-BA43-496E-BCB5-CB6AE828ED68}"/>
                  </a:ext>
                </a:extLst>
              </p:cNvPr>
              <p:cNvSpPr txBox="1"/>
              <p:nvPr/>
            </p:nvSpPr>
            <p:spPr>
              <a:xfrm>
                <a:off x="1739337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89947D6-89D4-42DB-BD88-92E1F74E497E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05" name="Isosceles Triangle 28">
                  <a:extLst>
                    <a:ext uri="{FF2B5EF4-FFF2-40B4-BE49-F238E27FC236}">
                      <a16:creationId xmlns:a16="http://schemas.microsoft.com/office/drawing/2014/main" id="{70CF2D6D-12F8-42D1-B024-46D1993EC27E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06" name="Isosceles Triangle 28">
                  <a:extLst>
                    <a:ext uri="{FF2B5EF4-FFF2-40B4-BE49-F238E27FC236}">
                      <a16:creationId xmlns:a16="http://schemas.microsoft.com/office/drawing/2014/main" id="{95370AE0-96C8-459E-BF07-EE13765187B3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107" name="Rectangle: Single Corner Rounded 106">
              <a:extLst>
                <a:ext uri="{FF2B5EF4-FFF2-40B4-BE49-F238E27FC236}">
                  <a16:creationId xmlns:a16="http://schemas.microsoft.com/office/drawing/2014/main" id="{45853C4E-7583-4F07-8AAC-F3972132F068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22A896-6549-4F9B-B1FE-EF9D9D4598D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DE03532-829C-44FA-AFFD-DFD4B416D5E2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755D91-CE75-47F0-B910-D2CE36EEC83B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32EFF7A-4FE4-4CCA-837A-CFFD87D5B202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DCA0305-1630-47E1-9FFD-8D730E7BB88E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: Single Corner Rounded 112">
              <a:extLst>
                <a:ext uri="{FF2B5EF4-FFF2-40B4-BE49-F238E27FC236}">
                  <a16:creationId xmlns:a16="http://schemas.microsoft.com/office/drawing/2014/main" id="{36283746-55EB-497C-9A28-6EE9D4D2A21D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9CC7A0-DBC6-4885-BC3D-C6F598408426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6DCE2C2-B83C-42FB-9E8D-5CCDDB4A58D9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31AD8D-9296-4657-B8F1-D9C0442BEC35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2058968-D74A-4F2D-AB18-9C18D9406365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A8B9128-6205-4A5D-A967-5B9BF0EE0B2A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2EA35B7-EA02-4D82-9891-7F129B217E1A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661E9A-A1D6-4A33-AAE8-50BDA354678A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939B1EE-7C38-45E9-ABC4-CE819E5EAE71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BDDAD65-172D-4707-844F-B833A9832F4C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70B7743-2BAD-4476-B6F2-7F63922852A6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8F2A1FF-6057-4FDF-A838-EA2F9359A485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639352-8A58-417B-BC79-209584DBE5FD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4AB08EF-9EC7-4B83-8F70-E023B5745F0C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8DE2800-58ED-49A3-98AF-2130A8C3E81F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2" name="Rectangle 128">
              <a:extLst>
                <a:ext uri="{FF2B5EF4-FFF2-40B4-BE49-F238E27FC236}">
                  <a16:creationId xmlns:a16="http://schemas.microsoft.com/office/drawing/2014/main" id="{69CC09FB-79FC-824D-BA47-A1E80E5172B5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3" name="Rectangle 129">
              <a:extLst>
                <a:ext uri="{FF2B5EF4-FFF2-40B4-BE49-F238E27FC236}">
                  <a16:creationId xmlns:a16="http://schemas.microsoft.com/office/drawing/2014/main" id="{5FE00D06-FE07-6944-8B22-06B7A3543727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4" name="Rectangle 130">
              <a:extLst>
                <a:ext uri="{FF2B5EF4-FFF2-40B4-BE49-F238E27FC236}">
                  <a16:creationId xmlns:a16="http://schemas.microsoft.com/office/drawing/2014/main" id="{9CB9F26B-B5C9-3949-8503-CC4C61F0C453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5" name="Rectangle 131">
              <a:extLst>
                <a:ext uri="{FF2B5EF4-FFF2-40B4-BE49-F238E27FC236}">
                  <a16:creationId xmlns:a16="http://schemas.microsoft.com/office/drawing/2014/main" id="{AEE206FB-20EE-B941-A8E1-7CC2C96E0D28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6" name="Rectangle 132">
              <a:extLst>
                <a:ext uri="{FF2B5EF4-FFF2-40B4-BE49-F238E27FC236}">
                  <a16:creationId xmlns:a16="http://schemas.microsoft.com/office/drawing/2014/main" id="{81FC8D62-A087-F74B-ABDB-C76F41F7FB76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7" name="Rectangle 133">
              <a:extLst>
                <a:ext uri="{FF2B5EF4-FFF2-40B4-BE49-F238E27FC236}">
                  <a16:creationId xmlns:a16="http://schemas.microsoft.com/office/drawing/2014/main" id="{A4CD74DE-23AE-AD43-B9A8-5121A9714906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8" name="Rectangle 134">
              <a:extLst>
                <a:ext uri="{FF2B5EF4-FFF2-40B4-BE49-F238E27FC236}">
                  <a16:creationId xmlns:a16="http://schemas.microsoft.com/office/drawing/2014/main" id="{8F803992-3F2A-9C4F-9816-62C95A6B5133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9" name="Rectangle 128">
              <a:extLst>
                <a:ext uri="{FF2B5EF4-FFF2-40B4-BE49-F238E27FC236}">
                  <a16:creationId xmlns:a16="http://schemas.microsoft.com/office/drawing/2014/main" id="{35BE0898-FD58-7145-ACD8-B136AE4B4976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29">
              <a:extLst>
                <a:ext uri="{FF2B5EF4-FFF2-40B4-BE49-F238E27FC236}">
                  <a16:creationId xmlns:a16="http://schemas.microsoft.com/office/drawing/2014/main" id="{C575532F-0858-F04D-8C45-D42B2A98D53A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30">
              <a:extLst>
                <a:ext uri="{FF2B5EF4-FFF2-40B4-BE49-F238E27FC236}">
                  <a16:creationId xmlns:a16="http://schemas.microsoft.com/office/drawing/2014/main" id="{8CF35FFF-E1F2-1A43-8763-9A53D2CEF8BF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31">
              <a:extLst>
                <a:ext uri="{FF2B5EF4-FFF2-40B4-BE49-F238E27FC236}">
                  <a16:creationId xmlns:a16="http://schemas.microsoft.com/office/drawing/2014/main" id="{C01CF74B-4A43-264F-9854-6384FD1D5706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32">
              <a:extLst>
                <a:ext uri="{FF2B5EF4-FFF2-40B4-BE49-F238E27FC236}">
                  <a16:creationId xmlns:a16="http://schemas.microsoft.com/office/drawing/2014/main" id="{7B499C75-DEAE-C044-B905-1D5711434286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7" name="Rectangle 133">
              <a:extLst>
                <a:ext uri="{FF2B5EF4-FFF2-40B4-BE49-F238E27FC236}">
                  <a16:creationId xmlns:a16="http://schemas.microsoft.com/office/drawing/2014/main" id="{0618DE93-1A5D-EA49-A754-58B7A34BDA13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8" name="Rectangle 134">
              <a:extLst>
                <a:ext uri="{FF2B5EF4-FFF2-40B4-BE49-F238E27FC236}">
                  <a16:creationId xmlns:a16="http://schemas.microsoft.com/office/drawing/2014/main" id="{6F40D43F-BFAB-6A48-9742-A7564EA39550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9" name="Rectangle 128">
              <a:extLst>
                <a:ext uri="{FF2B5EF4-FFF2-40B4-BE49-F238E27FC236}">
                  <a16:creationId xmlns:a16="http://schemas.microsoft.com/office/drawing/2014/main" id="{33A7A225-1A72-6A4F-BE66-6AF7136D418D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0" name="Rectangle 129">
              <a:extLst>
                <a:ext uri="{FF2B5EF4-FFF2-40B4-BE49-F238E27FC236}">
                  <a16:creationId xmlns:a16="http://schemas.microsoft.com/office/drawing/2014/main" id="{3387421B-2874-D345-946E-724875A1F1A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1" name="Rectangle 130">
              <a:extLst>
                <a:ext uri="{FF2B5EF4-FFF2-40B4-BE49-F238E27FC236}">
                  <a16:creationId xmlns:a16="http://schemas.microsoft.com/office/drawing/2014/main" id="{40459E00-4E54-A448-969C-67CD098D2AF3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2" name="Rectangle 131">
              <a:extLst>
                <a:ext uri="{FF2B5EF4-FFF2-40B4-BE49-F238E27FC236}">
                  <a16:creationId xmlns:a16="http://schemas.microsoft.com/office/drawing/2014/main" id="{C44F2F85-FBAF-B943-B8A1-D9F378A7C6A1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3" name="Rectangle 132">
              <a:extLst>
                <a:ext uri="{FF2B5EF4-FFF2-40B4-BE49-F238E27FC236}">
                  <a16:creationId xmlns:a16="http://schemas.microsoft.com/office/drawing/2014/main" id="{E9F21D80-FE97-A44D-9B33-DB8D9687D7C7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33">
              <a:extLst>
                <a:ext uri="{FF2B5EF4-FFF2-40B4-BE49-F238E27FC236}">
                  <a16:creationId xmlns:a16="http://schemas.microsoft.com/office/drawing/2014/main" id="{0F345AF1-0F76-5C47-ADC9-CAEE3183BC16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7DBB3480-F16A-104C-B432-0C3B7E96B878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28">
              <a:extLst>
                <a:ext uri="{FF2B5EF4-FFF2-40B4-BE49-F238E27FC236}">
                  <a16:creationId xmlns:a16="http://schemas.microsoft.com/office/drawing/2014/main" id="{EFC3DB48-99BF-FE4E-BE03-B042D334C072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30">
              <a:extLst>
                <a:ext uri="{FF2B5EF4-FFF2-40B4-BE49-F238E27FC236}">
                  <a16:creationId xmlns:a16="http://schemas.microsoft.com/office/drawing/2014/main" id="{EAF58FBB-E013-6340-A36B-25644C097EF6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31">
              <a:extLst>
                <a:ext uri="{FF2B5EF4-FFF2-40B4-BE49-F238E27FC236}">
                  <a16:creationId xmlns:a16="http://schemas.microsoft.com/office/drawing/2014/main" id="{FC04BF76-C53B-C24A-9247-6705012477B9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32">
              <a:extLst>
                <a:ext uri="{FF2B5EF4-FFF2-40B4-BE49-F238E27FC236}">
                  <a16:creationId xmlns:a16="http://schemas.microsoft.com/office/drawing/2014/main" id="{9F817736-315A-7043-A257-09E530A6118F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33">
              <a:extLst>
                <a:ext uri="{FF2B5EF4-FFF2-40B4-BE49-F238E27FC236}">
                  <a16:creationId xmlns:a16="http://schemas.microsoft.com/office/drawing/2014/main" id="{64AD852D-AE5E-6542-9B53-7700DB766FDC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34">
              <a:extLst>
                <a:ext uri="{FF2B5EF4-FFF2-40B4-BE49-F238E27FC236}">
                  <a16:creationId xmlns:a16="http://schemas.microsoft.com/office/drawing/2014/main" id="{1AB20FD3-4CAF-DE43-BE23-F7B3EBD14B49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7" name="Rectangle 147">
              <a:extLst>
                <a:ext uri="{FF2B5EF4-FFF2-40B4-BE49-F238E27FC236}">
                  <a16:creationId xmlns:a16="http://schemas.microsoft.com/office/drawing/2014/main" id="{CD073C8A-132A-4E4D-AEA4-D7D0566C2A9F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B8CA287-B7BB-64DF-61A3-86AD113E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8028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: Single Corner Rounded 79">
            <a:extLst>
              <a:ext uri="{FF2B5EF4-FFF2-40B4-BE49-F238E27FC236}">
                <a16:creationId xmlns:a16="http://schemas.microsoft.com/office/drawing/2014/main" id="{8142CA8A-3A57-A145-A7C8-1B41D5A67257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40B85F8-A674-4941-87C3-F27D915AF5BC}"/>
              </a:ext>
            </a:extLst>
          </p:cNvPr>
          <p:cNvSpPr txBox="1"/>
          <p:nvPr/>
        </p:nvSpPr>
        <p:spPr>
          <a:xfrm>
            <a:off x="10742609" y="1654704"/>
            <a:ext cx="7926391" cy="28623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 </a:t>
            </a:r>
            <a:b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7" name="Rectangle: Rounded Corners 5">
            <a:extLst>
              <a:ext uri="{FF2B5EF4-FFF2-40B4-BE49-F238E27FC236}">
                <a16:creationId xmlns:a16="http://schemas.microsoft.com/office/drawing/2014/main" id="{916605ED-E287-6344-968F-F21CB1AB279C}"/>
              </a:ext>
            </a:extLst>
          </p:cNvPr>
          <p:cNvSpPr/>
          <p:nvPr/>
        </p:nvSpPr>
        <p:spPr>
          <a:xfrm>
            <a:off x="1450604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48" name="Group 126">
            <a:extLst>
              <a:ext uri="{FF2B5EF4-FFF2-40B4-BE49-F238E27FC236}">
                <a16:creationId xmlns:a16="http://schemas.microsoft.com/office/drawing/2014/main" id="{BCC886FB-D003-774F-9ACD-C0C21736B94F}"/>
              </a:ext>
            </a:extLst>
          </p:cNvPr>
          <p:cNvGrpSpPr/>
          <p:nvPr/>
        </p:nvGrpSpPr>
        <p:grpSpPr>
          <a:xfrm>
            <a:off x="15235534" y="6052699"/>
            <a:ext cx="1951420" cy="1951420"/>
            <a:chOff x="6991808" y="3767399"/>
            <a:chExt cx="1261241" cy="1261241"/>
          </a:xfrm>
        </p:grpSpPr>
        <p:sp>
          <p:nvSpPr>
            <p:cNvPr id="252" name="Oval 134">
              <a:extLst>
                <a:ext uri="{FF2B5EF4-FFF2-40B4-BE49-F238E27FC236}">
                  <a16:creationId xmlns:a16="http://schemas.microsoft.com/office/drawing/2014/main" id="{D2D0DDF0-3821-E849-BAC6-3988EA6623C0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53" name="Arc 135">
              <a:extLst>
                <a:ext uri="{FF2B5EF4-FFF2-40B4-BE49-F238E27FC236}">
                  <a16:creationId xmlns:a16="http://schemas.microsoft.com/office/drawing/2014/main" id="{78C0436C-3403-6A45-BCEC-810436453766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20F9579A-849A-844D-A689-60D1AC0B843E}"/>
              </a:ext>
            </a:extLst>
          </p:cNvPr>
          <p:cNvSpPr txBox="1"/>
          <p:nvPr/>
        </p:nvSpPr>
        <p:spPr>
          <a:xfrm>
            <a:off x="1475930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7C0251A-4A23-B54F-8ADB-E00C71039442}"/>
              </a:ext>
            </a:extLst>
          </p:cNvPr>
          <p:cNvSpPr txBox="1"/>
          <p:nvPr/>
        </p:nvSpPr>
        <p:spPr>
          <a:xfrm>
            <a:off x="14677213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148F1F58-8D01-DC46-A567-BEC9CED08652}"/>
              </a:ext>
            </a:extLst>
          </p:cNvPr>
          <p:cNvSpPr txBox="1"/>
          <p:nvPr/>
        </p:nvSpPr>
        <p:spPr>
          <a:xfrm>
            <a:off x="15295640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5" name="Rectangle: Rounded Corners 5">
            <a:extLst>
              <a:ext uri="{FF2B5EF4-FFF2-40B4-BE49-F238E27FC236}">
                <a16:creationId xmlns:a16="http://schemas.microsoft.com/office/drawing/2014/main" id="{02F7510C-FDE7-AF42-A764-696C7EF1BCC9}"/>
              </a:ext>
            </a:extLst>
          </p:cNvPr>
          <p:cNvSpPr/>
          <p:nvPr/>
        </p:nvSpPr>
        <p:spPr>
          <a:xfrm>
            <a:off x="1075809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56" name="Group 138">
            <a:extLst>
              <a:ext uri="{FF2B5EF4-FFF2-40B4-BE49-F238E27FC236}">
                <a16:creationId xmlns:a16="http://schemas.microsoft.com/office/drawing/2014/main" id="{9FCBC6A4-F7AF-F041-9043-D0951D2C02F8}"/>
              </a:ext>
            </a:extLst>
          </p:cNvPr>
          <p:cNvGrpSpPr/>
          <p:nvPr/>
        </p:nvGrpSpPr>
        <p:grpSpPr>
          <a:xfrm>
            <a:off x="11487589" y="6052699"/>
            <a:ext cx="1951420" cy="1951420"/>
            <a:chOff x="6991808" y="3767399"/>
            <a:chExt cx="1261241" cy="1261241"/>
          </a:xfrm>
        </p:grpSpPr>
        <p:sp>
          <p:nvSpPr>
            <p:cNvPr id="260" name="Oval 146">
              <a:extLst>
                <a:ext uri="{FF2B5EF4-FFF2-40B4-BE49-F238E27FC236}">
                  <a16:creationId xmlns:a16="http://schemas.microsoft.com/office/drawing/2014/main" id="{86C5024A-DD6E-A347-B89C-9241238C892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61" name="Arc 147">
              <a:extLst>
                <a:ext uri="{FF2B5EF4-FFF2-40B4-BE49-F238E27FC236}">
                  <a16:creationId xmlns:a16="http://schemas.microsoft.com/office/drawing/2014/main" id="{49472EB1-592D-AB44-B342-1CB339E58DEE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1C89AFA2-242A-BD44-A8D3-6152884962B7}"/>
              </a:ext>
            </a:extLst>
          </p:cNvPr>
          <p:cNvSpPr txBox="1"/>
          <p:nvPr/>
        </p:nvSpPr>
        <p:spPr>
          <a:xfrm>
            <a:off x="1101135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7D749B5-317B-D743-91AC-FE8B1BF0C30D}"/>
              </a:ext>
            </a:extLst>
          </p:cNvPr>
          <p:cNvSpPr txBox="1"/>
          <p:nvPr/>
        </p:nvSpPr>
        <p:spPr>
          <a:xfrm>
            <a:off x="10929268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9579ACA-134A-794A-B981-4F1B979A8FD5}"/>
              </a:ext>
            </a:extLst>
          </p:cNvPr>
          <p:cNvSpPr txBox="1"/>
          <p:nvPr/>
        </p:nvSpPr>
        <p:spPr>
          <a:xfrm>
            <a:off x="11547695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421B2EC5-37E6-0F42-B2CE-3FAD022E98B0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77" name="Rectangle: Rounded Corners 5">
              <a:extLst>
                <a:ext uri="{FF2B5EF4-FFF2-40B4-BE49-F238E27FC236}">
                  <a16:creationId xmlns:a16="http://schemas.microsoft.com/office/drawing/2014/main" id="{445FAA71-19C6-B743-A37F-08C3656E284F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78" name="Group 1">
              <a:extLst>
                <a:ext uri="{FF2B5EF4-FFF2-40B4-BE49-F238E27FC236}">
                  <a16:creationId xmlns:a16="http://schemas.microsoft.com/office/drawing/2014/main" id="{39244AD6-E870-7B4A-8F2F-DF534C22EC44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917872D-7E26-2A48-94A0-AF654C9B4F81}"/>
                  </a:ext>
                </a:extLst>
              </p:cNvPr>
              <p:cNvSpPr txBox="1"/>
              <p:nvPr/>
            </p:nvSpPr>
            <p:spPr>
              <a:xfrm>
                <a:off x="1723696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6" name="Group 103">
                <a:extLst>
                  <a:ext uri="{FF2B5EF4-FFF2-40B4-BE49-F238E27FC236}">
                    <a16:creationId xmlns:a16="http://schemas.microsoft.com/office/drawing/2014/main" id="{500FCE3A-C073-B44E-9155-160F6B6E42F9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37" name="Isosceles Triangle 28">
                  <a:extLst>
                    <a:ext uri="{FF2B5EF4-FFF2-40B4-BE49-F238E27FC236}">
                      <a16:creationId xmlns:a16="http://schemas.microsoft.com/office/drawing/2014/main" id="{2EB5BE93-6094-6F4A-ACF1-99CE7B1A5D50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38" name="Isosceles Triangle 28">
                  <a:extLst>
                    <a:ext uri="{FF2B5EF4-FFF2-40B4-BE49-F238E27FC236}">
                      <a16:creationId xmlns:a16="http://schemas.microsoft.com/office/drawing/2014/main" id="{D0DB1BED-4AF4-E648-9BCE-5BEFC2511B3A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79" name="Rectangle: Single Corner Rounded 106">
              <a:extLst>
                <a:ext uri="{FF2B5EF4-FFF2-40B4-BE49-F238E27FC236}">
                  <a16:creationId xmlns:a16="http://schemas.microsoft.com/office/drawing/2014/main" id="{CB1DCB66-D61C-A54C-82D0-AD198B575250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0" name="Rectangle 107">
              <a:extLst>
                <a:ext uri="{FF2B5EF4-FFF2-40B4-BE49-F238E27FC236}">
                  <a16:creationId xmlns:a16="http://schemas.microsoft.com/office/drawing/2014/main" id="{1D0623FD-6E33-9D46-B73A-C28A4AAF514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08">
              <a:extLst>
                <a:ext uri="{FF2B5EF4-FFF2-40B4-BE49-F238E27FC236}">
                  <a16:creationId xmlns:a16="http://schemas.microsoft.com/office/drawing/2014/main" id="{B80A1CE2-776D-7C4B-AC9F-BA1D07189A4A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2" name="Rectangle 109">
              <a:extLst>
                <a:ext uri="{FF2B5EF4-FFF2-40B4-BE49-F238E27FC236}">
                  <a16:creationId xmlns:a16="http://schemas.microsoft.com/office/drawing/2014/main" id="{A5EFD7F4-8337-1B4E-945D-5800C1F16AD8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10">
              <a:extLst>
                <a:ext uri="{FF2B5EF4-FFF2-40B4-BE49-F238E27FC236}">
                  <a16:creationId xmlns:a16="http://schemas.microsoft.com/office/drawing/2014/main" id="{71BD4776-8DD6-1C47-A573-3D602FB68D45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11">
              <a:extLst>
                <a:ext uri="{FF2B5EF4-FFF2-40B4-BE49-F238E27FC236}">
                  <a16:creationId xmlns:a16="http://schemas.microsoft.com/office/drawing/2014/main" id="{E4F13E43-CF38-5B47-99A7-BEA24AB193AB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5" name="Rectangle: Single Corner Rounded 112">
              <a:extLst>
                <a:ext uri="{FF2B5EF4-FFF2-40B4-BE49-F238E27FC236}">
                  <a16:creationId xmlns:a16="http://schemas.microsoft.com/office/drawing/2014/main" id="{150BC916-EA22-BE45-97D0-AF9B2BE5EFEA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42">
              <a:extLst>
                <a:ext uri="{FF2B5EF4-FFF2-40B4-BE49-F238E27FC236}">
                  <a16:creationId xmlns:a16="http://schemas.microsoft.com/office/drawing/2014/main" id="{E2637846-666A-2B46-B21A-237EFEE5D3E8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43">
              <a:extLst>
                <a:ext uri="{FF2B5EF4-FFF2-40B4-BE49-F238E27FC236}">
                  <a16:creationId xmlns:a16="http://schemas.microsoft.com/office/drawing/2014/main" id="{842A4D45-BB4D-EA4A-BFBB-7D10865F850F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44">
              <a:extLst>
                <a:ext uri="{FF2B5EF4-FFF2-40B4-BE49-F238E27FC236}">
                  <a16:creationId xmlns:a16="http://schemas.microsoft.com/office/drawing/2014/main" id="{35502283-CDAA-D143-B567-1271A99D3753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45">
              <a:extLst>
                <a:ext uri="{FF2B5EF4-FFF2-40B4-BE49-F238E27FC236}">
                  <a16:creationId xmlns:a16="http://schemas.microsoft.com/office/drawing/2014/main" id="{EFB65AD8-F398-214D-B01A-1F8466A69EE0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7" name="Rectangle 146">
              <a:extLst>
                <a:ext uri="{FF2B5EF4-FFF2-40B4-BE49-F238E27FC236}">
                  <a16:creationId xmlns:a16="http://schemas.microsoft.com/office/drawing/2014/main" id="{E90D6402-A777-C847-8668-4521D178E736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47">
              <a:extLst>
                <a:ext uri="{FF2B5EF4-FFF2-40B4-BE49-F238E27FC236}">
                  <a16:creationId xmlns:a16="http://schemas.microsoft.com/office/drawing/2014/main" id="{215C3BD2-9DBA-1348-9B2E-FD45428896BB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48">
              <a:extLst>
                <a:ext uri="{FF2B5EF4-FFF2-40B4-BE49-F238E27FC236}">
                  <a16:creationId xmlns:a16="http://schemas.microsoft.com/office/drawing/2014/main" id="{07209F1F-06F2-4A43-A08E-23F69B7BA973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49">
              <a:extLst>
                <a:ext uri="{FF2B5EF4-FFF2-40B4-BE49-F238E27FC236}">
                  <a16:creationId xmlns:a16="http://schemas.microsoft.com/office/drawing/2014/main" id="{0D7B6019-4CDA-9045-ABAB-0595EC4749C3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01" name="Rectangle 150">
              <a:extLst>
                <a:ext uri="{FF2B5EF4-FFF2-40B4-BE49-F238E27FC236}">
                  <a16:creationId xmlns:a16="http://schemas.microsoft.com/office/drawing/2014/main" id="{D84B4A9C-CBF8-F942-AFD9-179A369A9FAB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51">
              <a:extLst>
                <a:ext uri="{FF2B5EF4-FFF2-40B4-BE49-F238E27FC236}">
                  <a16:creationId xmlns:a16="http://schemas.microsoft.com/office/drawing/2014/main" id="{491F9138-B317-984C-B5D0-B28131624EF0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3" name="Rectangle 152">
              <a:extLst>
                <a:ext uri="{FF2B5EF4-FFF2-40B4-BE49-F238E27FC236}">
                  <a16:creationId xmlns:a16="http://schemas.microsoft.com/office/drawing/2014/main" id="{543B4CAD-9B36-984D-B52E-E0970A9E79D0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4" name="Rectangle 153">
              <a:extLst>
                <a:ext uri="{FF2B5EF4-FFF2-40B4-BE49-F238E27FC236}">
                  <a16:creationId xmlns:a16="http://schemas.microsoft.com/office/drawing/2014/main" id="{EC2672E2-6531-144C-A43B-6C46100118DE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5" name="Rectangle 154">
              <a:extLst>
                <a:ext uri="{FF2B5EF4-FFF2-40B4-BE49-F238E27FC236}">
                  <a16:creationId xmlns:a16="http://schemas.microsoft.com/office/drawing/2014/main" id="{11F304EB-180D-4243-AFD2-F1CED64758F9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6" name="Rectangle 155">
              <a:extLst>
                <a:ext uri="{FF2B5EF4-FFF2-40B4-BE49-F238E27FC236}">
                  <a16:creationId xmlns:a16="http://schemas.microsoft.com/office/drawing/2014/main" id="{37DAEBCA-3EF2-E040-B696-B71D03029FD7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7" name="Rectangle 128">
              <a:extLst>
                <a:ext uri="{FF2B5EF4-FFF2-40B4-BE49-F238E27FC236}">
                  <a16:creationId xmlns:a16="http://schemas.microsoft.com/office/drawing/2014/main" id="{78DE2623-1BCE-F940-BB68-98FFC7C5CFAF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29">
              <a:extLst>
                <a:ext uri="{FF2B5EF4-FFF2-40B4-BE49-F238E27FC236}">
                  <a16:creationId xmlns:a16="http://schemas.microsoft.com/office/drawing/2014/main" id="{B985ACDA-2DA8-9D43-88F9-B2C7EDBBD92F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30">
              <a:extLst>
                <a:ext uri="{FF2B5EF4-FFF2-40B4-BE49-F238E27FC236}">
                  <a16:creationId xmlns:a16="http://schemas.microsoft.com/office/drawing/2014/main" id="{E97A297F-FF9B-A14A-A1A8-8420387E91CD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31">
              <a:extLst>
                <a:ext uri="{FF2B5EF4-FFF2-40B4-BE49-F238E27FC236}">
                  <a16:creationId xmlns:a16="http://schemas.microsoft.com/office/drawing/2014/main" id="{5428F88B-B170-0343-A78A-8209D0B10BB7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32">
              <a:extLst>
                <a:ext uri="{FF2B5EF4-FFF2-40B4-BE49-F238E27FC236}">
                  <a16:creationId xmlns:a16="http://schemas.microsoft.com/office/drawing/2014/main" id="{BED78832-6B28-0541-98F4-BB45C55C349F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33">
              <a:extLst>
                <a:ext uri="{FF2B5EF4-FFF2-40B4-BE49-F238E27FC236}">
                  <a16:creationId xmlns:a16="http://schemas.microsoft.com/office/drawing/2014/main" id="{E1CD108A-C823-DF47-B042-E54BA369E6F9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 134">
              <a:extLst>
                <a:ext uri="{FF2B5EF4-FFF2-40B4-BE49-F238E27FC236}">
                  <a16:creationId xmlns:a16="http://schemas.microsoft.com/office/drawing/2014/main" id="{720058F7-84D0-AD49-9227-C440ED252A42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28">
              <a:extLst>
                <a:ext uri="{FF2B5EF4-FFF2-40B4-BE49-F238E27FC236}">
                  <a16:creationId xmlns:a16="http://schemas.microsoft.com/office/drawing/2014/main" id="{A03E7183-4F95-4740-8AFC-46AE93CF5DED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5" name="Rectangle 129">
              <a:extLst>
                <a:ext uri="{FF2B5EF4-FFF2-40B4-BE49-F238E27FC236}">
                  <a16:creationId xmlns:a16="http://schemas.microsoft.com/office/drawing/2014/main" id="{C7509E46-4E7A-1B4D-983F-0977A98CDC77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6" name="Rectangle 130">
              <a:extLst>
                <a:ext uri="{FF2B5EF4-FFF2-40B4-BE49-F238E27FC236}">
                  <a16:creationId xmlns:a16="http://schemas.microsoft.com/office/drawing/2014/main" id="{265F287B-D7D8-5B43-BA89-397385924F27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7" name="Rectangle 131">
              <a:extLst>
                <a:ext uri="{FF2B5EF4-FFF2-40B4-BE49-F238E27FC236}">
                  <a16:creationId xmlns:a16="http://schemas.microsoft.com/office/drawing/2014/main" id="{ABC55D66-463D-A84A-AEDF-B690F3F26E8A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8" name="Rectangle 132">
              <a:extLst>
                <a:ext uri="{FF2B5EF4-FFF2-40B4-BE49-F238E27FC236}">
                  <a16:creationId xmlns:a16="http://schemas.microsoft.com/office/drawing/2014/main" id="{AC0B712D-F0D4-CE42-8415-0477026F2FF4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9" name="Rectangle 133">
              <a:extLst>
                <a:ext uri="{FF2B5EF4-FFF2-40B4-BE49-F238E27FC236}">
                  <a16:creationId xmlns:a16="http://schemas.microsoft.com/office/drawing/2014/main" id="{15B4FA11-78BF-3448-AC7E-D4463B358DFF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0" name="Rectangle 134">
              <a:extLst>
                <a:ext uri="{FF2B5EF4-FFF2-40B4-BE49-F238E27FC236}">
                  <a16:creationId xmlns:a16="http://schemas.microsoft.com/office/drawing/2014/main" id="{056ADC26-CF97-7A4E-A844-7A6211EF668E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1" name="Rectangle 128">
              <a:extLst>
                <a:ext uri="{FF2B5EF4-FFF2-40B4-BE49-F238E27FC236}">
                  <a16:creationId xmlns:a16="http://schemas.microsoft.com/office/drawing/2014/main" id="{FB1E1DB0-6DB9-E146-8992-2EE6C64537EC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2" name="Rectangle 129">
              <a:extLst>
                <a:ext uri="{FF2B5EF4-FFF2-40B4-BE49-F238E27FC236}">
                  <a16:creationId xmlns:a16="http://schemas.microsoft.com/office/drawing/2014/main" id="{9BD71712-AD3F-CD48-B39A-FBBEA4645CF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3" name="Rectangle 130">
              <a:extLst>
                <a:ext uri="{FF2B5EF4-FFF2-40B4-BE49-F238E27FC236}">
                  <a16:creationId xmlns:a16="http://schemas.microsoft.com/office/drawing/2014/main" id="{A27ADCD5-5BF4-E746-9DC0-8753B9262EBC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4" name="Rectangle 131">
              <a:extLst>
                <a:ext uri="{FF2B5EF4-FFF2-40B4-BE49-F238E27FC236}">
                  <a16:creationId xmlns:a16="http://schemas.microsoft.com/office/drawing/2014/main" id="{00262C52-E458-F341-8F67-9FDF89228A33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5" name="Rectangle 132">
              <a:extLst>
                <a:ext uri="{FF2B5EF4-FFF2-40B4-BE49-F238E27FC236}">
                  <a16:creationId xmlns:a16="http://schemas.microsoft.com/office/drawing/2014/main" id="{6E54B28F-6F7A-4E44-8FB6-2F544971B390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6" name="Rectangle 133">
              <a:extLst>
                <a:ext uri="{FF2B5EF4-FFF2-40B4-BE49-F238E27FC236}">
                  <a16:creationId xmlns:a16="http://schemas.microsoft.com/office/drawing/2014/main" id="{67082105-FBB7-104B-A6E9-B3E0577BC382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7" name="Rectangle 134">
              <a:extLst>
                <a:ext uri="{FF2B5EF4-FFF2-40B4-BE49-F238E27FC236}">
                  <a16:creationId xmlns:a16="http://schemas.microsoft.com/office/drawing/2014/main" id="{76FD2708-85A1-9E49-A7EC-8757053A67A3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8" name="Rectangle 128">
              <a:extLst>
                <a:ext uri="{FF2B5EF4-FFF2-40B4-BE49-F238E27FC236}">
                  <a16:creationId xmlns:a16="http://schemas.microsoft.com/office/drawing/2014/main" id="{CCE6DBE7-99A0-EB4E-B79B-DE585F705F26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9" name="Rectangle 130">
              <a:extLst>
                <a:ext uri="{FF2B5EF4-FFF2-40B4-BE49-F238E27FC236}">
                  <a16:creationId xmlns:a16="http://schemas.microsoft.com/office/drawing/2014/main" id="{7CCC2E3C-8C21-C547-A960-98F3C1EBF399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0" name="Rectangle 131">
              <a:extLst>
                <a:ext uri="{FF2B5EF4-FFF2-40B4-BE49-F238E27FC236}">
                  <a16:creationId xmlns:a16="http://schemas.microsoft.com/office/drawing/2014/main" id="{FB96DF5D-957C-5B4C-AE24-05806487EFB5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1" name="Rectangle 132">
              <a:extLst>
                <a:ext uri="{FF2B5EF4-FFF2-40B4-BE49-F238E27FC236}">
                  <a16:creationId xmlns:a16="http://schemas.microsoft.com/office/drawing/2014/main" id="{75683F2B-3C73-EF4C-94C3-5E4FCB8C51FE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2" name="Rectangle 133">
              <a:extLst>
                <a:ext uri="{FF2B5EF4-FFF2-40B4-BE49-F238E27FC236}">
                  <a16:creationId xmlns:a16="http://schemas.microsoft.com/office/drawing/2014/main" id="{25981E34-EED1-9C4C-AF29-C2C5FBBDD48D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3" name="Rectangle 134">
              <a:extLst>
                <a:ext uri="{FF2B5EF4-FFF2-40B4-BE49-F238E27FC236}">
                  <a16:creationId xmlns:a16="http://schemas.microsoft.com/office/drawing/2014/main" id="{E6F81030-A42C-624B-AAB2-C031D208BA4C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4" name="Rectangle 147">
              <a:extLst>
                <a:ext uri="{FF2B5EF4-FFF2-40B4-BE49-F238E27FC236}">
                  <a16:creationId xmlns:a16="http://schemas.microsoft.com/office/drawing/2014/main" id="{15424E89-2222-8D4E-B2D6-EDF745A4F052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7399CF5-8E6B-425F-D5F2-CA2145F86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3944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6E4C7F4-070B-486B-99C2-0D988B2726CE}"/>
              </a:ext>
            </a:extLst>
          </p:cNvPr>
          <p:cNvGrpSpPr/>
          <p:nvPr/>
        </p:nvGrpSpPr>
        <p:grpSpPr>
          <a:xfrm>
            <a:off x="6269631" y="3673908"/>
            <a:ext cx="5712832" cy="5961389"/>
            <a:chOff x="4090987" y="1338262"/>
            <a:chExt cx="4006215" cy="4180521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6778EC8-F2C8-447A-9400-635004480F67}"/>
                </a:ext>
              </a:extLst>
            </p:cNvPr>
            <p:cNvSpPr/>
            <p:nvPr/>
          </p:nvSpPr>
          <p:spPr>
            <a:xfrm>
              <a:off x="5644860" y="4052184"/>
              <a:ext cx="1128419" cy="1466599"/>
            </a:xfrm>
            <a:custGeom>
              <a:avLst/>
              <a:gdLst>
                <a:gd name="connsiteX0" fmla="*/ 269212 w 1128419"/>
                <a:gd name="connsiteY0" fmla="*/ 3560 h 1466599"/>
                <a:gd name="connsiteX1" fmla="*/ 10132 w 1128419"/>
                <a:gd name="connsiteY1" fmla="*/ 395037 h 1466599"/>
                <a:gd name="connsiteX2" fmla="*/ 458759 w 1128419"/>
                <a:gd name="connsiteY2" fmla="*/ 1466600 h 1466599"/>
                <a:gd name="connsiteX3" fmla="*/ 1126462 w 1128419"/>
                <a:gd name="connsiteY3" fmla="*/ 76902 h 1466599"/>
                <a:gd name="connsiteX4" fmla="*/ 269212 w 1128419"/>
                <a:gd name="connsiteY4" fmla="*/ 3560 h 1466599"/>
                <a:gd name="connsiteX5" fmla="*/ 269212 w 1128419"/>
                <a:gd name="connsiteY5" fmla="*/ 3560 h 146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419" h="1466599">
                  <a:moveTo>
                    <a:pt x="269212" y="3560"/>
                  </a:moveTo>
                  <a:cubicBezTo>
                    <a:pt x="373034" y="80712"/>
                    <a:pt x="-71783" y="311217"/>
                    <a:pt x="10132" y="395037"/>
                  </a:cubicBezTo>
                  <a:cubicBezTo>
                    <a:pt x="303502" y="703647"/>
                    <a:pt x="446377" y="1063692"/>
                    <a:pt x="458759" y="1466600"/>
                  </a:cubicBezTo>
                  <a:cubicBezTo>
                    <a:pt x="887384" y="1081790"/>
                    <a:pt x="1154084" y="635067"/>
                    <a:pt x="1126462" y="76902"/>
                  </a:cubicBezTo>
                  <a:cubicBezTo>
                    <a:pt x="662594" y="100715"/>
                    <a:pt x="733079" y="-22158"/>
                    <a:pt x="269212" y="3560"/>
                  </a:cubicBezTo>
                  <a:lnTo>
                    <a:pt x="269212" y="3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8DD16F1-63DB-46F0-80DF-FD07E0113853}"/>
                </a:ext>
              </a:extLst>
            </p:cNvPr>
            <p:cNvSpPr/>
            <p:nvPr/>
          </p:nvSpPr>
          <p:spPr>
            <a:xfrm>
              <a:off x="5513751" y="4090453"/>
              <a:ext cx="1356951" cy="419429"/>
            </a:xfrm>
            <a:custGeom>
              <a:avLst/>
              <a:gdLst>
                <a:gd name="connsiteX0" fmla="*/ 658448 w 1356951"/>
                <a:gd name="connsiteY0" fmla="*/ 11011 h 419429"/>
                <a:gd name="connsiteX1" fmla="*/ 1356630 w 1356951"/>
                <a:gd name="connsiteY1" fmla="*/ 143409 h 419429"/>
                <a:gd name="connsiteX2" fmla="*/ 698453 w 1356951"/>
                <a:gd name="connsiteY2" fmla="*/ 409156 h 419429"/>
                <a:gd name="connsiteX3" fmla="*/ 270 w 1356951"/>
                <a:gd name="connsiteY3" fmla="*/ 275806 h 419429"/>
                <a:gd name="connsiteX4" fmla="*/ 658448 w 1356951"/>
                <a:gd name="connsiteY4" fmla="*/ 11011 h 419429"/>
                <a:gd name="connsiteX5" fmla="*/ 658448 w 1356951"/>
                <a:gd name="connsiteY5" fmla="*/ 11011 h 41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951" h="419429">
                  <a:moveTo>
                    <a:pt x="658448" y="11011"/>
                  </a:moveTo>
                  <a:cubicBezTo>
                    <a:pt x="1033733" y="-26136"/>
                    <a:pt x="1346153" y="33871"/>
                    <a:pt x="1356630" y="143409"/>
                  </a:cubicBezTo>
                  <a:cubicBezTo>
                    <a:pt x="1368061" y="253899"/>
                    <a:pt x="1072786" y="372009"/>
                    <a:pt x="698453" y="409156"/>
                  </a:cubicBezTo>
                  <a:cubicBezTo>
                    <a:pt x="323168" y="444399"/>
                    <a:pt x="10748" y="386296"/>
                    <a:pt x="270" y="275806"/>
                  </a:cubicBezTo>
                  <a:cubicBezTo>
                    <a:pt x="-10207" y="165316"/>
                    <a:pt x="285068" y="47206"/>
                    <a:pt x="658448" y="11011"/>
                  </a:cubicBezTo>
                  <a:lnTo>
                    <a:pt x="658448" y="1101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91E644-3A4F-4F2A-A561-3E6487FD157A}"/>
                </a:ext>
              </a:extLst>
            </p:cNvPr>
            <p:cNvSpPr/>
            <p:nvPr/>
          </p:nvSpPr>
          <p:spPr>
            <a:xfrm>
              <a:off x="5473046" y="3886720"/>
              <a:ext cx="1541180" cy="452343"/>
            </a:xfrm>
            <a:custGeom>
              <a:avLst/>
              <a:gdLst>
                <a:gd name="connsiteX0" fmla="*/ 766780 w 1541180"/>
                <a:gd name="connsiteY0" fmla="*/ 431 h 452343"/>
                <a:gd name="connsiteX1" fmla="*/ 1541163 w 1541180"/>
                <a:gd name="connsiteY1" fmla="*/ 211886 h 452343"/>
                <a:gd name="connsiteX2" fmla="*/ 774400 w 1541180"/>
                <a:gd name="connsiteY2" fmla="*/ 451916 h 452343"/>
                <a:gd name="connsiteX3" fmla="*/ 18 w 1541180"/>
                <a:gd name="connsiteY3" fmla="*/ 239509 h 452343"/>
                <a:gd name="connsiteX4" fmla="*/ 766780 w 1541180"/>
                <a:gd name="connsiteY4" fmla="*/ 431 h 452343"/>
                <a:gd name="connsiteX5" fmla="*/ 766780 w 1541180"/>
                <a:gd name="connsiteY5" fmla="*/ 431 h 45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180" h="452343">
                  <a:moveTo>
                    <a:pt x="766780" y="431"/>
                  </a:moveTo>
                  <a:cubicBezTo>
                    <a:pt x="1192548" y="-7189"/>
                    <a:pt x="1540210" y="87109"/>
                    <a:pt x="1541163" y="211886"/>
                  </a:cubicBezTo>
                  <a:cubicBezTo>
                    <a:pt x="1544020" y="336664"/>
                    <a:pt x="1200168" y="444296"/>
                    <a:pt x="774400" y="451916"/>
                  </a:cubicBezTo>
                  <a:cubicBezTo>
                    <a:pt x="348633" y="459536"/>
                    <a:pt x="970" y="364286"/>
                    <a:pt x="18" y="239509"/>
                  </a:cubicBezTo>
                  <a:cubicBezTo>
                    <a:pt x="-2840" y="114731"/>
                    <a:pt x="341013" y="7098"/>
                    <a:pt x="766780" y="431"/>
                  </a:cubicBezTo>
                  <a:lnTo>
                    <a:pt x="766780" y="43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8A44AAF-B5D9-4431-8A9F-118742494EB1}"/>
                </a:ext>
              </a:extLst>
            </p:cNvPr>
            <p:cNvSpPr/>
            <p:nvPr/>
          </p:nvSpPr>
          <p:spPr>
            <a:xfrm>
              <a:off x="5150152" y="3574075"/>
              <a:ext cx="1876454" cy="550905"/>
            </a:xfrm>
            <a:custGeom>
              <a:avLst/>
              <a:gdLst>
                <a:gd name="connsiteX0" fmla="*/ 933465 w 1876454"/>
                <a:gd name="connsiteY0" fmla="*/ 657 h 550905"/>
                <a:gd name="connsiteX1" fmla="*/ 1876440 w 1876454"/>
                <a:gd name="connsiteY1" fmla="*/ 257831 h 550905"/>
                <a:gd name="connsiteX2" fmla="*/ 942990 w 1876454"/>
                <a:gd name="connsiteY2" fmla="*/ 550249 h 550905"/>
                <a:gd name="connsiteX3" fmla="*/ 15 w 1876454"/>
                <a:gd name="connsiteY3" fmla="*/ 293074 h 550905"/>
                <a:gd name="connsiteX4" fmla="*/ 933465 w 1876454"/>
                <a:gd name="connsiteY4" fmla="*/ 657 h 550905"/>
                <a:gd name="connsiteX5" fmla="*/ 933465 w 1876454"/>
                <a:gd name="connsiteY5" fmla="*/ 657 h 55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6454" h="550905">
                  <a:moveTo>
                    <a:pt x="933465" y="657"/>
                  </a:moveTo>
                  <a:cubicBezTo>
                    <a:pt x="1452577" y="-9821"/>
                    <a:pt x="1874535" y="106384"/>
                    <a:pt x="1876440" y="257831"/>
                  </a:cubicBezTo>
                  <a:cubicBezTo>
                    <a:pt x="1879297" y="410231"/>
                    <a:pt x="1462102" y="541677"/>
                    <a:pt x="942990" y="550249"/>
                  </a:cubicBezTo>
                  <a:cubicBezTo>
                    <a:pt x="423877" y="560727"/>
                    <a:pt x="1920" y="444521"/>
                    <a:pt x="15" y="293074"/>
                  </a:cubicBezTo>
                  <a:cubicBezTo>
                    <a:pt x="-2843" y="140674"/>
                    <a:pt x="414352" y="9229"/>
                    <a:pt x="933465" y="657"/>
                  </a:cubicBezTo>
                  <a:lnTo>
                    <a:pt x="933465" y="657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0DD5E9A-BA3A-4E44-8929-F316576F92E6}"/>
                </a:ext>
              </a:extLst>
            </p:cNvPr>
            <p:cNvSpPr/>
            <p:nvPr/>
          </p:nvSpPr>
          <p:spPr>
            <a:xfrm>
              <a:off x="5050916" y="3165718"/>
              <a:ext cx="2295875" cy="684715"/>
            </a:xfrm>
            <a:custGeom>
              <a:avLst/>
              <a:gdLst>
                <a:gd name="connsiteX0" fmla="*/ 1167955 w 2295875"/>
                <a:gd name="connsiteY0" fmla="*/ 7058 h 684715"/>
                <a:gd name="connsiteX1" fmla="*/ 2295715 w 2295875"/>
                <a:gd name="connsiteY1" fmla="*/ 410918 h 684715"/>
                <a:gd name="connsiteX2" fmla="*/ 1126998 w 2295875"/>
                <a:gd name="connsiteY2" fmla="*/ 677618 h 684715"/>
                <a:gd name="connsiteX3" fmla="*/ 190 w 2295875"/>
                <a:gd name="connsiteY3" fmla="*/ 273758 h 684715"/>
                <a:gd name="connsiteX4" fmla="*/ 1167955 w 2295875"/>
                <a:gd name="connsiteY4" fmla="*/ 7058 h 684715"/>
                <a:gd name="connsiteX5" fmla="*/ 1167955 w 2295875"/>
                <a:gd name="connsiteY5" fmla="*/ 7058 h 68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5875" h="684715">
                  <a:moveTo>
                    <a:pt x="1167955" y="7058"/>
                  </a:moveTo>
                  <a:cubicBezTo>
                    <a:pt x="1802320" y="45158"/>
                    <a:pt x="2306193" y="226133"/>
                    <a:pt x="2295715" y="410918"/>
                  </a:cubicBezTo>
                  <a:cubicBezTo>
                    <a:pt x="2284285" y="596656"/>
                    <a:pt x="1761363" y="715718"/>
                    <a:pt x="1126998" y="677618"/>
                  </a:cubicBezTo>
                  <a:cubicBezTo>
                    <a:pt x="493585" y="639518"/>
                    <a:pt x="-11240" y="458543"/>
                    <a:pt x="190" y="273758"/>
                  </a:cubicBezTo>
                  <a:cubicBezTo>
                    <a:pt x="12573" y="88973"/>
                    <a:pt x="535495" y="-31042"/>
                    <a:pt x="1167955" y="7058"/>
                  </a:cubicBezTo>
                  <a:lnTo>
                    <a:pt x="1167955" y="70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65D370-0021-4348-98E6-C1F33FB539DB}"/>
                </a:ext>
              </a:extLst>
            </p:cNvPr>
            <p:cNvSpPr/>
            <p:nvPr/>
          </p:nvSpPr>
          <p:spPr>
            <a:xfrm>
              <a:off x="4994633" y="2858436"/>
              <a:ext cx="2466574" cy="741374"/>
            </a:xfrm>
            <a:custGeom>
              <a:avLst/>
              <a:gdLst>
                <a:gd name="connsiteX0" fmla="*/ 1208999 w 2466574"/>
                <a:gd name="connsiteY0" fmla="*/ 9541 h 741374"/>
                <a:gd name="connsiteX1" fmla="*/ 2466299 w 2466574"/>
                <a:gd name="connsiteY1" fmla="*/ 286718 h 741374"/>
                <a:gd name="connsiteX2" fmla="*/ 1257576 w 2466574"/>
                <a:gd name="connsiteY2" fmla="*/ 731535 h 741374"/>
                <a:gd name="connsiteX3" fmla="*/ 276 w 2466574"/>
                <a:gd name="connsiteY3" fmla="*/ 454358 h 741374"/>
                <a:gd name="connsiteX4" fmla="*/ 1208999 w 2466574"/>
                <a:gd name="connsiteY4" fmla="*/ 9541 h 741374"/>
                <a:gd name="connsiteX5" fmla="*/ 1208999 w 2466574"/>
                <a:gd name="connsiteY5" fmla="*/ 9541 h 7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6574" h="741374">
                  <a:moveTo>
                    <a:pt x="1208999" y="9541"/>
                  </a:moveTo>
                  <a:cubicBezTo>
                    <a:pt x="1889084" y="-36179"/>
                    <a:pt x="2452011" y="86693"/>
                    <a:pt x="2466299" y="286718"/>
                  </a:cubicBezTo>
                  <a:cubicBezTo>
                    <a:pt x="2480586" y="486743"/>
                    <a:pt x="1938614" y="685816"/>
                    <a:pt x="1257576" y="731535"/>
                  </a:cubicBezTo>
                  <a:cubicBezTo>
                    <a:pt x="577491" y="778208"/>
                    <a:pt x="14564" y="654383"/>
                    <a:pt x="276" y="454358"/>
                  </a:cubicBezTo>
                  <a:cubicBezTo>
                    <a:pt x="-14011" y="254333"/>
                    <a:pt x="527961" y="56213"/>
                    <a:pt x="1208999" y="9541"/>
                  </a:cubicBezTo>
                  <a:lnTo>
                    <a:pt x="1208999" y="9541"/>
                  </a:lnTo>
                  <a:close/>
                </a:path>
              </a:pathLst>
            </a:custGeom>
            <a:solidFill>
              <a:srgbClr val="C9DC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9BA268-97BC-4511-8E72-0B2C331F7F61}"/>
                </a:ext>
              </a:extLst>
            </p:cNvPr>
            <p:cNvSpPr/>
            <p:nvPr/>
          </p:nvSpPr>
          <p:spPr>
            <a:xfrm>
              <a:off x="4439555" y="2362809"/>
              <a:ext cx="3193802" cy="938897"/>
            </a:xfrm>
            <a:custGeom>
              <a:avLst/>
              <a:gdLst>
                <a:gd name="connsiteX0" fmla="*/ 1606914 w 3193802"/>
                <a:gd name="connsiteY0" fmla="*/ 1295 h 938897"/>
                <a:gd name="connsiteX1" fmla="*/ 3193779 w 3193802"/>
                <a:gd name="connsiteY1" fmla="*/ 505168 h 938897"/>
                <a:gd name="connsiteX2" fmla="*/ 1586912 w 3193802"/>
                <a:gd name="connsiteY2" fmla="*/ 937603 h 938897"/>
                <a:gd name="connsiteX3" fmla="*/ 46 w 3193802"/>
                <a:gd name="connsiteY3" fmla="*/ 433730 h 938897"/>
                <a:gd name="connsiteX4" fmla="*/ 1606914 w 3193802"/>
                <a:gd name="connsiteY4" fmla="*/ 1295 h 938897"/>
                <a:gd name="connsiteX5" fmla="*/ 1606914 w 3193802"/>
                <a:gd name="connsiteY5" fmla="*/ 1295 h 93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802" h="938897">
                  <a:moveTo>
                    <a:pt x="1606914" y="1295"/>
                  </a:moveTo>
                  <a:cubicBezTo>
                    <a:pt x="2488929" y="21298"/>
                    <a:pt x="3198542" y="247040"/>
                    <a:pt x="3193779" y="505168"/>
                  </a:cubicBezTo>
                  <a:cubicBezTo>
                    <a:pt x="3187112" y="763295"/>
                    <a:pt x="2467974" y="956653"/>
                    <a:pt x="1586912" y="937603"/>
                  </a:cubicBezTo>
                  <a:cubicBezTo>
                    <a:pt x="704897" y="917600"/>
                    <a:pt x="-6621" y="691858"/>
                    <a:pt x="46" y="433730"/>
                  </a:cubicBezTo>
                  <a:cubicBezTo>
                    <a:pt x="4809" y="175603"/>
                    <a:pt x="724899" y="-17755"/>
                    <a:pt x="1606914" y="1295"/>
                  </a:cubicBezTo>
                  <a:lnTo>
                    <a:pt x="1606914" y="129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C40D60-C961-4916-914D-9135D63DA76E}"/>
                </a:ext>
              </a:extLst>
            </p:cNvPr>
            <p:cNvSpPr/>
            <p:nvPr/>
          </p:nvSpPr>
          <p:spPr>
            <a:xfrm>
              <a:off x="4484326" y="2092022"/>
              <a:ext cx="3472900" cy="1020402"/>
            </a:xfrm>
            <a:custGeom>
              <a:avLst/>
              <a:gdLst>
                <a:gd name="connsiteX0" fmla="*/ 1747880 w 3472900"/>
                <a:gd name="connsiteY0" fmla="*/ 1572 h 1020402"/>
                <a:gd name="connsiteX1" fmla="*/ 3472858 w 3472900"/>
                <a:gd name="connsiteY1" fmla="*/ 548307 h 1020402"/>
                <a:gd name="connsiteX2" fmla="*/ 1725020 w 3472900"/>
                <a:gd name="connsiteY2" fmla="*/ 1018843 h 1020402"/>
                <a:gd name="connsiteX3" fmla="*/ 43 w 3472900"/>
                <a:gd name="connsiteY3" fmla="*/ 471155 h 1020402"/>
                <a:gd name="connsiteX4" fmla="*/ 1747880 w 3472900"/>
                <a:gd name="connsiteY4" fmla="*/ 1572 h 1020402"/>
                <a:gd name="connsiteX5" fmla="*/ 1747880 w 3472900"/>
                <a:gd name="connsiteY5" fmla="*/ 1572 h 102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2900" h="1020402">
                  <a:moveTo>
                    <a:pt x="1747880" y="1572"/>
                  </a:moveTo>
                  <a:cubicBezTo>
                    <a:pt x="2708000" y="23480"/>
                    <a:pt x="3479525" y="267320"/>
                    <a:pt x="3472858" y="548307"/>
                  </a:cubicBezTo>
                  <a:cubicBezTo>
                    <a:pt x="3466191" y="829295"/>
                    <a:pt x="2684188" y="1040750"/>
                    <a:pt x="1725020" y="1018843"/>
                  </a:cubicBezTo>
                  <a:cubicBezTo>
                    <a:pt x="766805" y="996935"/>
                    <a:pt x="-6625" y="752143"/>
                    <a:pt x="43" y="471155"/>
                  </a:cubicBezTo>
                  <a:cubicBezTo>
                    <a:pt x="5758" y="189215"/>
                    <a:pt x="788713" y="-20335"/>
                    <a:pt x="1747880" y="1572"/>
                  </a:cubicBezTo>
                  <a:lnTo>
                    <a:pt x="1747880" y="1572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5A39767-04B5-49A7-B1F8-4C9A01C92268}"/>
                </a:ext>
              </a:extLst>
            </p:cNvPr>
            <p:cNvSpPr/>
            <p:nvPr/>
          </p:nvSpPr>
          <p:spPr>
            <a:xfrm>
              <a:off x="4313751" y="1735729"/>
              <a:ext cx="3651215" cy="1080536"/>
            </a:xfrm>
            <a:custGeom>
              <a:avLst/>
              <a:gdLst>
                <a:gd name="connsiteX0" fmla="*/ 1802250 w 3651215"/>
                <a:gd name="connsiteY0" fmla="*/ 5440 h 1080536"/>
                <a:gd name="connsiteX1" fmla="*/ 3651053 w 3651215"/>
                <a:gd name="connsiteY1" fmla="*/ 463592 h 1080536"/>
                <a:gd name="connsiteX2" fmla="*/ 1847970 w 3651215"/>
                <a:gd name="connsiteY2" fmla="*/ 1075097 h 1080536"/>
                <a:gd name="connsiteX3" fmla="*/ 120 w 3651215"/>
                <a:gd name="connsiteY3" fmla="*/ 616945 h 1080536"/>
                <a:gd name="connsiteX4" fmla="*/ 1802250 w 3651215"/>
                <a:gd name="connsiteY4" fmla="*/ 5440 h 1080536"/>
                <a:gd name="connsiteX5" fmla="*/ 1802250 w 3651215"/>
                <a:gd name="connsiteY5" fmla="*/ 5440 h 10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1215" h="1080536">
                  <a:moveTo>
                    <a:pt x="1802250" y="5440"/>
                  </a:moveTo>
                  <a:cubicBezTo>
                    <a:pt x="2810948" y="-36470"/>
                    <a:pt x="3637718" y="168317"/>
                    <a:pt x="3651053" y="463592"/>
                  </a:cubicBezTo>
                  <a:cubicBezTo>
                    <a:pt x="3664388" y="758867"/>
                    <a:pt x="2856668" y="1033187"/>
                    <a:pt x="1847970" y="1075097"/>
                  </a:cubicBezTo>
                  <a:cubicBezTo>
                    <a:pt x="840225" y="1117007"/>
                    <a:pt x="12503" y="912220"/>
                    <a:pt x="120" y="616945"/>
                  </a:cubicBezTo>
                  <a:cubicBezTo>
                    <a:pt x="-11310" y="322622"/>
                    <a:pt x="794505" y="49255"/>
                    <a:pt x="1802250" y="5440"/>
                  </a:cubicBezTo>
                  <a:lnTo>
                    <a:pt x="1802250" y="54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E12F332-A0FA-44AE-8C29-FC6D5E71BF5B}"/>
                </a:ext>
              </a:extLst>
            </p:cNvPr>
            <p:cNvSpPr/>
            <p:nvPr/>
          </p:nvSpPr>
          <p:spPr>
            <a:xfrm>
              <a:off x="4090987" y="1338262"/>
              <a:ext cx="4006215" cy="1171577"/>
            </a:xfrm>
            <a:custGeom>
              <a:avLst/>
              <a:gdLst>
                <a:gd name="connsiteX0" fmla="*/ 2002155 w 4006215"/>
                <a:gd name="connsiteY0" fmla="*/ 0 h 1171577"/>
                <a:gd name="connsiteX1" fmla="*/ 4006215 w 4006215"/>
                <a:gd name="connsiteY1" fmla="*/ 585788 h 1171577"/>
                <a:gd name="connsiteX2" fmla="*/ 2002155 w 4006215"/>
                <a:gd name="connsiteY2" fmla="*/ 1171575 h 1171577"/>
                <a:gd name="connsiteX3" fmla="*/ 0 w 4006215"/>
                <a:gd name="connsiteY3" fmla="*/ 585788 h 1171577"/>
                <a:gd name="connsiteX4" fmla="*/ 2002155 w 4006215"/>
                <a:gd name="connsiteY4" fmla="*/ 0 h 1171577"/>
                <a:gd name="connsiteX5" fmla="*/ 2002155 w 4006215"/>
                <a:gd name="connsiteY5" fmla="*/ 0 h 117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6215" h="1171577">
                  <a:moveTo>
                    <a:pt x="2002155" y="0"/>
                  </a:moveTo>
                  <a:cubicBezTo>
                    <a:pt x="3108008" y="0"/>
                    <a:pt x="4006215" y="261938"/>
                    <a:pt x="4006215" y="585788"/>
                  </a:cubicBezTo>
                  <a:cubicBezTo>
                    <a:pt x="4006215" y="909638"/>
                    <a:pt x="3108960" y="1171575"/>
                    <a:pt x="2002155" y="1171575"/>
                  </a:cubicBezTo>
                  <a:cubicBezTo>
                    <a:pt x="896303" y="1172528"/>
                    <a:pt x="0" y="910590"/>
                    <a:pt x="0" y="585788"/>
                  </a:cubicBezTo>
                  <a:cubicBezTo>
                    <a:pt x="0" y="260985"/>
                    <a:pt x="896303" y="0"/>
                    <a:pt x="2002155" y="0"/>
                  </a:cubicBezTo>
                  <a:lnTo>
                    <a:pt x="2002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45F35ED-F3A3-453A-878E-DF11A8D79A45}"/>
                </a:ext>
              </a:extLst>
            </p:cNvPr>
            <p:cNvSpPr/>
            <p:nvPr/>
          </p:nvSpPr>
          <p:spPr>
            <a:xfrm>
              <a:off x="4953951" y="1470659"/>
              <a:ext cx="2280285" cy="667702"/>
            </a:xfrm>
            <a:custGeom>
              <a:avLst/>
              <a:gdLst>
                <a:gd name="connsiteX0" fmla="*/ 1139190 w 2280285"/>
                <a:gd name="connsiteY0" fmla="*/ 0 h 667702"/>
                <a:gd name="connsiteX1" fmla="*/ 2280285 w 2280285"/>
                <a:gd name="connsiteY1" fmla="*/ 334328 h 667702"/>
                <a:gd name="connsiteX2" fmla="*/ 1140143 w 2280285"/>
                <a:gd name="connsiteY2" fmla="*/ 667703 h 667702"/>
                <a:gd name="connsiteX3" fmla="*/ 0 w 2280285"/>
                <a:gd name="connsiteY3" fmla="*/ 334328 h 667702"/>
                <a:gd name="connsiteX4" fmla="*/ 1139190 w 2280285"/>
                <a:gd name="connsiteY4" fmla="*/ 0 h 667702"/>
                <a:gd name="connsiteX5" fmla="*/ 1139190 w 2280285"/>
                <a:gd name="connsiteY5" fmla="*/ 0 h 66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0285" h="667702">
                  <a:moveTo>
                    <a:pt x="1139190" y="0"/>
                  </a:moveTo>
                  <a:cubicBezTo>
                    <a:pt x="1768792" y="0"/>
                    <a:pt x="2280285" y="149543"/>
                    <a:pt x="2280285" y="334328"/>
                  </a:cubicBezTo>
                  <a:cubicBezTo>
                    <a:pt x="2280285" y="519113"/>
                    <a:pt x="1768792" y="667703"/>
                    <a:pt x="1140143" y="667703"/>
                  </a:cubicBezTo>
                  <a:cubicBezTo>
                    <a:pt x="511493" y="667703"/>
                    <a:pt x="0" y="518160"/>
                    <a:pt x="0" y="334328"/>
                  </a:cubicBezTo>
                  <a:cubicBezTo>
                    <a:pt x="0" y="149543"/>
                    <a:pt x="510540" y="0"/>
                    <a:pt x="1139190" y="0"/>
                  </a:cubicBezTo>
                  <a:lnTo>
                    <a:pt x="11391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85F2939-E0E8-4ED9-BBA5-27C507113C94}"/>
                </a:ext>
              </a:extLst>
            </p:cNvPr>
            <p:cNvSpPr/>
            <p:nvPr/>
          </p:nvSpPr>
          <p:spPr>
            <a:xfrm>
              <a:off x="5083491" y="1781174"/>
              <a:ext cx="2019300" cy="357187"/>
            </a:xfrm>
            <a:custGeom>
              <a:avLst/>
              <a:gdLst>
                <a:gd name="connsiteX0" fmla="*/ 2019300 w 2019300"/>
                <a:gd name="connsiteY0" fmla="*/ 179070 h 357187"/>
                <a:gd name="connsiteX1" fmla="*/ 1009650 w 2019300"/>
                <a:gd name="connsiteY1" fmla="*/ 357188 h 357187"/>
                <a:gd name="connsiteX2" fmla="*/ 0 w 2019300"/>
                <a:gd name="connsiteY2" fmla="*/ 179070 h 357187"/>
                <a:gd name="connsiteX3" fmla="*/ 1009650 w 2019300"/>
                <a:gd name="connsiteY3" fmla="*/ 0 h 357187"/>
                <a:gd name="connsiteX4" fmla="*/ 2019300 w 2019300"/>
                <a:gd name="connsiteY4" fmla="*/ 179070 h 357187"/>
                <a:gd name="connsiteX5" fmla="*/ 2019300 w 2019300"/>
                <a:gd name="connsiteY5" fmla="*/ 179070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300" h="357187">
                  <a:moveTo>
                    <a:pt x="2019300" y="179070"/>
                  </a:moveTo>
                  <a:cubicBezTo>
                    <a:pt x="1828800" y="284798"/>
                    <a:pt x="1448752" y="357188"/>
                    <a:pt x="1009650" y="357188"/>
                  </a:cubicBezTo>
                  <a:cubicBezTo>
                    <a:pt x="570548" y="357188"/>
                    <a:pt x="190500" y="284798"/>
                    <a:pt x="0" y="179070"/>
                  </a:cubicBezTo>
                  <a:cubicBezTo>
                    <a:pt x="190500" y="72390"/>
                    <a:pt x="570548" y="0"/>
                    <a:pt x="1009650" y="0"/>
                  </a:cubicBezTo>
                  <a:cubicBezTo>
                    <a:pt x="1448752" y="0"/>
                    <a:pt x="1828800" y="72390"/>
                    <a:pt x="2019300" y="179070"/>
                  </a:cubicBezTo>
                  <a:lnTo>
                    <a:pt x="2019300" y="17907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5E53FA11-7D27-4EA5-8E58-C1E34EB72D61}"/>
              </a:ext>
            </a:extLst>
          </p:cNvPr>
          <p:cNvSpPr/>
          <p:nvPr/>
        </p:nvSpPr>
        <p:spPr>
          <a:xfrm>
            <a:off x="7274500" y="2267613"/>
            <a:ext cx="1138674" cy="11386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B10ACD4-33C5-4E5A-B2EE-3A8FACEC28A0}"/>
              </a:ext>
            </a:extLst>
          </p:cNvPr>
          <p:cNvSpPr/>
          <p:nvPr/>
        </p:nvSpPr>
        <p:spPr>
          <a:xfrm>
            <a:off x="9838912" y="2267613"/>
            <a:ext cx="1138674" cy="11386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3E6BD20-4DBC-4BA8-930F-756825FD67FE}"/>
              </a:ext>
            </a:extLst>
          </p:cNvPr>
          <p:cNvSpPr/>
          <p:nvPr/>
        </p:nvSpPr>
        <p:spPr>
          <a:xfrm>
            <a:off x="8556706" y="1479733"/>
            <a:ext cx="1138674" cy="11386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9" name="Rectangle: Rounded Corners 5">
            <a:extLst>
              <a:ext uri="{FF2B5EF4-FFF2-40B4-BE49-F238E27FC236}">
                <a16:creationId xmlns:a16="http://schemas.microsoft.com/office/drawing/2014/main" id="{1BBDC12B-045F-407E-B1E8-23D473E8D15C}"/>
              </a:ext>
            </a:extLst>
          </p:cNvPr>
          <p:cNvSpPr/>
          <p:nvPr/>
        </p:nvSpPr>
        <p:spPr>
          <a:xfrm>
            <a:off x="12864905" y="5285852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DD954DD-05E3-4BA5-9F76-FFFA73B3C1AD}"/>
              </a:ext>
            </a:extLst>
          </p:cNvPr>
          <p:cNvSpPr txBox="1"/>
          <p:nvPr/>
        </p:nvSpPr>
        <p:spPr>
          <a:xfrm>
            <a:off x="13210514" y="5471754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35FC80D-D804-4EB9-9810-99DD370B227D}"/>
              </a:ext>
            </a:extLst>
          </p:cNvPr>
          <p:cNvSpPr txBox="1"/>
          <p:nvPr/>
        </p:nvSpPr>
        <p:spPr>
          <a:xfrm>
            <a:off x="13210514" y="5991363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314" name="Rectangle: Rounded Corners 5">
            <a:extLst>
              <a:ext uri="{FF2B5EF4-FFF2-40B4-BE49-F238E27FC236}">
                <a16:creationId xmlns:a16="http://schemas.microsoft.com/office/drawing/2014/main" id="{759FC672-2F35-4342-B871-E31327C9C059}"/>
              </a:ext>
            </a:extLst>
          </p:cNvPr>
          <p:cNvSpPr/>
          <p:nvPr/>
        </p:nvSpPr>
        <p:spPr>
          <a:xfrm>
            <a:off x="12864902" y="3625283"/>
            <a:ext cx="5763474" cy="1429469"/>
          </a:xfrm>
          <a:prstGeom prst="roundRect">
            <a:avLst>
              <a:gd name="adj" fmla="val 5529"/>
            </a:avLst>
          </a:prstGeom>
          <a:solidFill>
            <a:srgbClr val="EEED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E23DBD1-CE02-42E3-A9AC-BF4A1ADD7F90}"/>
              </a:ext>
            </a:extLst>
          </p:cNvPr>
          <p:cNvSpPr txBox="1"/>
          <p:nvPr/>
        </p:nvSpPr>
        <p:spPr>
          <a:xfrm>
            <a:off x="13210513" y="3811185"/>
            <a:ext cx="5069568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076360F-63A2-497A-B16A-F5AB701995F1}"/>
              </a:ext>
            </a:extLst>
          </p:cNvPr>
          <p:cNvSpPr txBox="1"/>
          <p:nvPr/>
        </p:nvSpPr>
        <p:spPr>
          <a:xfrm>
            <a:off x="13210513" y="4330794"/>
            <a:ext cx="4348776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  <a:endParaRPr 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9" name="Rectangle: Rounded Corners 5">
            <a:extLst>
              <a:ext uri="{FF2B5EF4-FFF2-40B4-BE49-F238E27FC236}">
                <a16:creationId xmlns:a16="http://schemas.microsoft.com/office/drawing/2014/main" id="{49EE2CF2-8279-45D2-B5A6-C5C24C37B123}"/>
              </a:ext>
            </a:extLst>
          </p:cNvPr>
          <p:cNvSpPr/>
          <p:nvPr/>
        </p:nvSpPr>
        <p:spPr>
          <a:xfrm>
            <a:off x="12864905" y="6946416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160C199-FC55-43ED-81F6-DACE44062FF1}"/>
              </a:ext>
            </a:extLst>
          </p:cNvPr>
          <p:cNvSpPr txBox="1"/>
          <p:nvPr/>
        </p:nvSpPr>
        <p:spPr>
          <a:xfrm>
            <a:off x="13210514" y="7132318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1060E99-8CE5-4759-9716-80EED9FA0C9B}"/>
              </a:ext>
            </a:extLst>
          </p:cNvPr>
          <p:cNvSpPr txBox="1"/>
          <p:nvPr/>
        </p:nvSpPr>
        <p:spPr>
          <a:xfrm>
            <a:off x="13210514" y="7651927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6145AA-857B-6241-832C-ADDC445AF38B}"/>
              </a:ext>
            </a:extLst>
          </p:cNvPr>
          <p:cNvSpPr txBox="1"/>
          <p:nvPr/>
        </p:nvSpPr>
        <p:spPr>
          <a:xfrm>
            <a:off x="7325752" y="2490906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83346-B782-0748-B2A0-744C2DA7FC1F}"/>
              </a:ext>
            </a:extLst>
          </p:cNvPr>
          <p:cNvSpPr txBox="1"/>
          <p:nvPr/>
        </p:nvSpPr>
        <p:spPr>
          <a:xfrm>
            <a:off x="8599188" y="1716932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3F804C-2CA1-9D43-A562-4612FA4B2D30}"/>
              </a:ext>
            </a:extLst>
          </p:cNvPr>
          <p:cNvSpPr txBox="1"/>
          <p:nvPr/>
        </p:nvSpPr>
        <p:spPr>
          <a:xfrm>
            <a:off x="9887260" y="2508904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83F414-B934-084E-9350-B5FD3EF78801}"/>
              </a:ext>
            </a:extLst>
          </p:cNvPr>
          <p:cNvSpPr txBox="1"/>
          <p:nvPr/>
        </p:nvSpPr>
        <p:spPr>
          <a:xfrm>
            <a:off x="1484898" y="3074984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59537-9445-0047-B3DB-B7CB2561FF86}"/>
              </a:ext>
            </a:extLst>
          </p:cNvPr>
          <p:cNvSpPr txBox="1"/>
          <p:nvPr/>
        </p:nvSpPr>
        <p:spPr>
          <a:xfrm>
            <a:off x="1484898" y="3812372"/>
            <a:ext cx="4474468" cy="3447098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54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        </a:t>
            </a:r>
            <a:r>
              <a:rPr lang="ru-RU" dirty="0">
                <a:solidFill>
                  <a:srgbClr val="458BF9"/>
                </a:solidFill>
              </a:rPr>
              <a:t>с акцентом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87E63D2-B325-364C-E8BF-211E9801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80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8">
            <a:extLst>
              <a:ext uri="{FF2B5EF4-FFF2-40B4-BE49-F238E27FC236}">
                <a16:creationId xmlns:a16="http://schemas.microsoft.com/office/drawing/2014/main" id="{7DF63ADC-DD47-1E27-9EA5-1AD440A8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116" y="9105961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en-US" dirty="0">
                <a:solidFill>
                  <a:srgbClr val="428BF9"/>
                </a:solidFill>
              </a:rPr>
              <a:t>C</a:t>
            </a:r>
            <a:r>
              <a:rPr lang="ru-RU" dirty="0">
                <a:solidFill>
                  <a:srgbClr val="428BF9"/>
                </a:solidFill>
              </a:rPr>
              <a:t> </a:t>
            </a:r>
            <a:r>
              <a:rPr lang="ru-RU" dirty="0" err="1">
                <a:solidFill>
                  <a:srgbClr val="428BF9"/>
                </a:solidFill>
              </a:rPr>
              <a:t>даунтаймом</a:t>
            </a:r>
            <a:r>
              <a:rPr lang="ru-RU" dirty="0">
                <a:solidFill>
                  <a:srgbClr val="428BF9"/>
                </a:solidFill>
              </a:rPr>
              <a:t> без синхронизации данных</a:t>
            </a:r>
            <a:r>
              <a:rPr lang="en-US" dirty="0">
                <a:solidFill>
                  <a:srgbClr val="428BF9"/>
                </a:solidFill>
              </a:rPr>
              <a:t> Oracle to PostgreSQL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rgbClr val="428BF9"/>
                </a:solidFill>
              </a:rPr>
              <a:t>Без </a:t>
            </a:r>
            <a:r>
              <a:rPr lang="ru-RU" dirty="0" err="1">
                <a:solidFill>
                  <a:srgbClr val="428BF9"/>
                </a:solidFill>
              </a:rPr>
              <a:t>даунтайма</a:t>
            </a:r>
            <a:r>
              <a:rPr lang="ru-RU" dirty="0">
                <a:solidFill>
                  <a:srgbClr val="428BF9"/>
                </a:solidFill>
              </a:rPr>
              <a:t> с синхронизацией данных через </a:t>
            </a:r>
            <a:r>
              <a:rPr lang="en-US" dirty="0">
                <a:solidFill>
                  <a:srgbClr val="428BF9"/>
                </a:solidFill>
              </a:rPr>
              <a:t>Golden Gate</a:t>
            </a:r>
            <a:endParaRPr dirty="0">
              <a:solidFill>
                <a:srgbClr val="428BF9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en-US" dirty="0">
                <a:solidFill>
                  <a:srgbClr val="FF7B75"/>
                </a:solidFill>
              </a:rPr>
              <a:t>C</a:t>
            </a:r>
            <a:r>
              <a:rPr lang="ru-RU" dirty="0">
                <a:solidFill>
                  <a:srgbClr val="FF7B75"/>
                </a:solidFill>
              </a:rPr>
              <a:t> </a:t>
            </a:r>
            <a:r>
              <a:rPr lang="ru-RU" dirty="0" err="1">
                <a:solidFill>
                  <a:srgbClr val="FF7B75"/>
                </a:solidFill>
              </a:rPr>
              <a:t>даунтаймом</a:t>
            </a:r>
            <a:r>
              <a:rPr lang="ru-RU" dirty="0">
                <a:solidFill>
                  <a:srgbClr val="FF7B75"/>
                </a:solidFill>
              </a:rPr>
              <a:t> без синхронизации данных </a:t>
            </a:r>
            <a:r>
              <a:rPr lang="en-US" sz="2200" dirty="0">
                <a:solidFill>
                  <a:srgbClr val="FF7B75"/>
                </a:solidFill>
              </a:rPr>
              <a:t>PostgreSQL to PostgreSQL</a:t>
            </a:r>
            <a:endParaRPr sz="2200" dirty="0">
              <a:solidFill>
                <a:srgbClr val="FF7B75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вертикальном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sz="2200" dirty="0">
              <a:solidFill>
                <a:srgbClr val="92D05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rgbClr val="FF7B75"/>
                </a:solidFill>
              </a:rPr>
              <a:t>Без </a:t>
            </a:r>
            <a:r>
              <a:rPr lang="ru-RU" dirty="0" err="1">
                <a:solidFill>
                  <a:srgbClr val="FF7B75"/>
                </a:solidFill>
              </a:rPr>
              <a:t>даунтайма</a:t>
            </a:r>
            <a:r>
              <a:rPr lang="ru-RU" dirty="0">
                <a:solidFill>
                  <a:srgbClr val="FF7B75"/>
                </a:solidFill>
              </a:rPr>
              <a:t> с синхронизацией данных</a:t>
            </a:r>
            <a:r>
              <a:rPr lang="en-US" dirty="0">
                <a:solidFill>
                  <a:srgbClr val="FF7B75"/>
                </a:solidFill>
              </a:rPr>
              <a:t> </a:t>
            </a:r>
            <a:r>
              <a:rPr lang="ru-RU" dirty="0">
                <a:solidFill>
                  <a:srgbClr val="FF7B75"/>
                </a:solidFill>
              </a:rPr>
              <a:t>средствами </a:t>
            </a:r>
            <a:r>
              <a:rPr lang="en-US" dirty="0">
                <a:solidFill>
                  <a:srgbClr val="FF7B75"/>
                </a:solidFill>
              </a:rPr>
              <a:t>PostgreSQL</a:t>
            </a:r>
            <a:endParaRPr lang="ru-RU" sz="2200" dirty="0">
              <a:solidFill>
                <a:srgbClr val="FF7B75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92D050"/>
                </a:solidFill>
              </a:rPr>
              <a:t>При горизонтальном </a:t>
            </a:r>
            <a:r>
              <a:rPr lang="ru-RU" sz="2200" dirty="0" err="1">
                <a:solidFill>
                  <a:srgbClr val="92D050"/>
                </a:solidFill>
              </a:rPr>
              <a:t>шардировании</a:t>
            </a:r>
            <a:endParaRPr lang="ru-RU" sz="2200" dirty="0">
              <a:solidFill>
                <a:srgbClr val="92D050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FF7B75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92D050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миграции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5AC961EA-5D38-0759-CD38-60AD221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36" y="4176864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racle Database Design - Techasoft">
            <a:extLst>
              <a:ext uri="{FF2B5EF4-FFF2-40B4-BE49-F238E27FC236}">
                <a16:creationId xmlns:a16="http://schemas.microsoft.com/office/drawing/2014/main" id="{76732FA1-6780-7187-B024-038BDBEB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74" y="4263778"/>
            <a:ext cx="1869265" cy="18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102239" y="4953460"/>
            <a:ext cx="914400" cy="914400"/>
          </a:xfrm>
          <a:prstGeom prst="rect">
            <a:avLst/>
          </a:prstGeom>
        </p:spPr>
      </p:pic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434" y="4514119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75" y="4423920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0825" y="4871112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0252480" y="4875795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639370" y="4906439"/>
            <a:ext cx="549769" cy="549769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65FCB38D-E0FA-5CEE-292B-A1DFCE3054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15384797" y="4850242"/>
            <a:ext cx="914400" cy="914400"/>
          </a:xfrm>
          <a:prstGeom prst="rect">
            <a:avLst/>
          </a:prstGeom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4A4E1D6B-2AA3-AD46-5F0B-8E9329396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3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B567BBB-9ADE-AEA2-61DD-84B54968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20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7556FA17-A2AD-F1D4-9742-A015CCD65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44" y="8523022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Текст 15">
            <a:extLst>
              <a:ext uri="{FF2B5EF4-FFF2-40B4-BE49-F238E27FC236}">
                <a16:creationId xmlns:a16="http://schemas.microsoft.com/office/drawing/2014/main" id="{AC8AE405-CC76-85D1-2503-3C2A931DA834}"/>
              </a:ext>
            </a:extLst>
          </p:cNvPr>
          <p:cNvSpPr txBox="1">
            <a:spLocks/>
          </p:cNvSpPr>
          <p:nvPr/>
        </p:nvSpPr>
        <p:spPr>
          <a:xfrm>
            <a:off x="2697324" y="8599431"/>
            <a:ext cx="1615045" cy="9254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6500"/>
              </a:lnSpc>
            </a:pPr>
            <a:r>
              <a:rPr lang="en-US" sz="2800" b="1" dirty="0">
                <a:solidFill>
                  <a:srgbClr val="FF7B75"/>
                </a:solidFill>
                <a:latin typeface="Tinkoff Sans" panose="02000506050000020004" pitchFamily="2" charset="0"/>
              </a:rPr>
              <a:t>CDC</a:t>
            </a:r>
            <a:endParaRPr lang="ru-RU" sz="2800" b="1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44D5DF38-68ED-8E2A-4F33-80C10CF373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928753" y="8920930"/>
            <a:ext cx="549769" cy="549769"/>
          </a:xfrm>
          <a:prstGeom prst="rect">
            <a:avLst/>
          </a:prstGeom>
        </p:spPr>
      </p:pic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A855B205-04A5-366E-522D-93C7151421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2443286" y="8943109"/>
            <a:ext cx="549769" cy="549769"/>
          </a:xfrm>
          <a:prstGeom prst="rect">
            <a:avLst/>
          </a:prstGeom>
        </p:spPr>
      </p:pic>
      <p:pic>
        <p:nvPicPr>
          <p:cNvPr id="37" name="Graphic 36" descr="Table">
            <a:extLst>
              <a:ext uri="{FF2B5EF4-FFF2-40B4-BE49-F238E27FC236}">
                <a16:creationId xmlns:a16="http://schemas.microsoft.com/office/drawing/2014/main" id="{A64406F3-039B-7D85-C7E7-ABABEA699D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78892" y="7856167"/>
            <a:ext cx="1044669" cy="850987"/>
          </a:xfrm>
          <a:prstGeom prst="rect">
            <a:avLst/>
          </a:prstGeom>
        </p:spPr>
      </p:pic>
      <p:pic>
        <p:nvPicPr>
          <p:cNvPr id="38" name="Graphic 37" descr="Table">
            <a:extLst>
              <a:ext uri="{FF2B5EF4-FFF2-40B4-BE49-F238E27FC236}">
                <a16:creationId xmlns:a16="http://schemas.microsoft.com/office/drawing/2014/main" id="{0DF06958-F3BE-1245-3954-F272159824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64984" y="8479753"/>
            <a:ext cx="1044669" cy="850987"/>
          </a:xfrm>
          <a:prstGeom prst="rect">
            <a:avLst/>
          </a:prstGeom>
        </p:spPr>
      </p:pic>
      <p:pic>
        <p:nvPicPr>
          <p:cNvPr id="39" name="Graphic 38" descr="Table">
            <a:extLst>
              <a:ext uri="{FF2B5EF4-FFF2-40B4-BE49-F238E27FC236}">
                <a16:creationId xmlns:a16="http://schemas.microsoft.com/office/drawing/2014/main" id="{75EB4AEF-C271-CBC4-E0ED-0AFC076BA8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73451" y="9095675"/>
            <a:ext cx="1044669" cy="850987"/>
          </a:xfrm>
          <a:prstGeom prst="rect">
            <a:avLst/>
          </a:prstGeom>
        </p:spPr>
      </p:pic>
      <p:pic>
        <p:nvPicPr>
          <p:cNvPr id="40" name="Graphic 39" descr="Arrow Straight">
            <a:extLst>
              <a:ext uri="{FF2B5EF4-FFF2-40B4-BE49-F238E27FC236}">
                <a16:creationId xmlns:a16="http://schemas.microsoft.com/office/drawing/2014/main" id="{08A2C9D2-BAD9-F98D-7785-A6AFC64E0C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9218070" y="8444214"/>
            <a:ext cx="914400" cy="914400"/>
          </a:xfrm>
          <a:prstGeom prst="rect">
            <a:avLst/>
          </a:prstGeom>
        </p:spPr>
      </p:pic>
      <p:pic>
        <p:nvPicPr>
          <p:cNvPr id="41" name="Picture 18">
            <a:extLst>
              <a:ext uri="{FF2B5EF4-FFF2-40B4-BE49-F238E27FC236}">
                <a16:creationId xmlns:a16="http://schemas.microsoft.com/office/drawing/2014/main" id="{A8F7F44D-427D-CEA4-426C-BA193003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381" y="7835589"/>
            <a:ext cx="1490820" cy="21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EB371A30-4D03-59AF-DCA8-C7C1179E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971" y="9143828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Oracle Database Design - Techasoft">
            <a:extLst>
              <a:ext uri="{FF2B5EF4-FFF2-40B4-BE49-F238E27FC236}">
                <a16:creationId xmlns:a16="http://schemas.microsoft.com/office/drawing/2014/main" id="{B9F1EC40-7A68-83F7-3CE7-D1476186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308" y="7775590"/>
            <a:ext cx="1595922" cy="106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>
            <a:extLst>
              <a:ext uri="{FF2B5EF4-FFF2-40B4-BE49-F238E27FC236}">
                <a16:creationId xmlns:a16="http://schemas.microsoft.com/office/drawing/2014/main" id="{D704998C-B1C2-0709-3BA4-177E9EF4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254" y="9047032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8">
            <a:extLst>
              <a:ext uri="{FF2B5EF4-FFF2-40B4-BE49-F238E27FC236}">
                <a16:creationId xmlns:a16="http://schemas.microsoft.com/office/drawing/2014/main" id="{9943CB45-5CC2-FEB7-51FC-68F8F114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363" y="9470699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>
            <a:extLst>
              <a:ext uri="{FF2B5EF4-FFF2-40B4-BE49-F238E27FC236}">
                <a16:creationId xmlns:a16="http://schemas.microsoft.com/office/drawing/2014/main" id="{4573C612-CD22-86CB-2030-36F22EFB1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225" y="9558693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306DD49E-D343-14AA-02BD-E5003B3A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979" y="9439264"/>
            <a:ext cx="606805" cy="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D2D5FBA3-F1F2-BCC9-49E2-80DED7BD2D9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200000">
            <a:off x="15925018" y="8766145"/>
            <a:ext cx="318792" cy="318792"/>
          </a:xfrm>
          <a:prstGeom prst="rect">
            <a:avLst/>
          </a:prstGeom>
        </p:spPr>
      </p:pic>
      <p:pic>
        <p:nvPicPr>
          <p:cNvPr id="51" name="Graphic 50" descr="Arrow Straight">
            <a:extLst>
              <a:ext uri="{FF2B5EF4-FFF2-40B4-BE49-F238E27FC236}">
                <a16:creationId xmlns:a16="http://schemas.microsoft.com/office/drawing/2014/main" id="{12F42169-846F-E204-5EFB-9F4C30F9F39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200000">
            <a:off x="16164041" y="8768343"/>
            <a:ext cx="318792" cy="318792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EA669D27-3D22-0338-EB4D-EAD1D51CC7A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6200000">
            <a:off x="15683495" y="8766145"/>
            <a:ext cx="318792" cy="318792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4710" y="4170035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E4DE336-C6BC-4A5C-BECA-24378CEB27F6}"/>
              </a:ext>
            </a:extLst>
          </p:cNvPr>
          <p:cNvGrpSpPr/>
          <p:nvPr/>
        </p:nvGrpSpPr>
        <p:grpSpPr>
          <a:xfrm>
            <a:off x="13343832" y="6464154"/>
            <a:ext cx="3809321" cy="2302710"/>
            <a:chOff x="8041509" y="4371901"/>
            <a:chExt cx="2696395" cy="162995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D6C1D2-F1D4-4848-8121-A98C3AF21CD9}"/>
                </a:ext>
              </a:extLst>
            </p:cNvPr>
            <p:cNvSpPr/>
            <p:nvPr/>
          </p:nvSpPr>
          <p:spPr>
            <a:xfrm>
              <a:off x="8041509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03A515-5938-4E56-BD3B-9CF79DE69845}"/>
                </a:ext>
              </a:extLst>
            </p:cNvPr>
            <p:cNvSpPr/>
            <p:nvPr/>
          </p:nvSpPr>
          <p:spPr>
            <a:xfrm>
              <a:off x="8486483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B7199B-AF6C-44C7-A137-ADB30E2468DF}"/>
                </a:ext>
              </a:extLst>
            </p:cNvPr>
            <p:cNvSpPr/>
            <p:nvPr/>
          </p:nvSpPr>
          <p:spPr>
            <a:xfrm>
              <a:off x="9052236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0ED93D-CDB2-4A89-B521-0C14D8BD8F5E}"/>
                </a:ext>
              </a:extLst>
            </p:cNvPr>
            <p:cNvSpPr/>
            <p:nvPr/>
          </p:nvSpPr>
          <p:spPr>
            <a:xfrm>
              <a:off x="9061023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BC547C-5CC4-4823-932C-FCD9C6EAF05F}"/>
              </a:ext>
            </a:extLst>
          </p:cNvPr>
          <p:cNvGrpSpPr/>
          <p:nvPr/>
        </p:nvGrpSpPr>
        <p:grpSpPr>
          <a:xfrm>
            <a:off x="2646148" y="6464154"/>
            <a:ext cx="3809321" cy="2302710"/>
            <a:chOff x="1454096" y="4371901"/>
            <a:chExt cx="2696395" cy="1629953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D7DC7D-698B-4BC0-A2FD-39A04F63AF37}"/>
                </a:ext>
              </a:extLst>
            </p:cNvPr>
            <p:cNvSpPr/>
            <p:nvPr/>
          </p:nvSpPr>
          <p:spPr>
            <a:xfrm>
              <a:off x="1454096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B51CA0B-205D-4D8F-9D9C-02F6B4C80F41}"/>
                </a:ext>
              </a:extLst>
            </p:cNvPr>
            <p:cNvSpPr/>
            <p:nvPr/>
          </p:nvSpPr>
          <p:spPr>
            <a:xfrm>
              <a:off x="1899070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3F35EC9-9FDA-4C27-8B54-DF09A6575F40}"/>
                </a:ext>
              </a:extLst>
            </p:cNvPr>
            <p:cNvSpPr/>
            <p:nvPr/>
          </p:nvSpPr>
          <p:spPr>
            <a:xfrm>
              <a:off x="2464823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9E6C5D9-747D-4A26-BF98-FF39DD519EEE}"/>
                </a:ext>
              </a:extLst>
            </p:cNvPr>
            <p:cNvSpPr/>
            <p:nvPr/>
          </p:nvSpPr>
          <p:spPr>
            <a:xfrm>
              <a:off x="2473610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04D054-B46A-4337-B0CB-42B1EE3F1FE5}"/>
              </a:ext>
            </a:extLst>
          </p:cNvPr>
          <p:cNvGrpSpPr/>
          <p:nvPr/>
        </p:nvGrpSpPr>
        <p:grpSpPr>
          <a:xfrm>
            <a:off x="7994991" y="6464152"/>
            <a:ext cx="3809321" cy="2302710"/>
            <a:chOff x="4747802" y="4371900"/>
            <a:chExt cx="2696396" cy="16299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5EF0CD-2487-4CCF-8674-4F8F04DFBF62}"/>
                </a:ext>
              </a:extLst>
            </p:cNvPr>
            <p:cNvSpPr/>
            <p:nvPr/>
          </p:nvSpPr>
          <p:spPr>
            <a:xfrm>
              <a:off x="4747802" y="4371900"/>
              <a:ext cx="2696396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9071D-C521-464F-9436-B16EA47C799E}"/>
                </a:ext>
              </a:extLst>
            </p:cNvPr>
            <p:cNvSpPr/>
            <p:nvPr/>
          </p:nvSpPr>
          <p:spPr>
            <a:xfrm>
              <a:off x="5192776" y="4619814"/>
              <a:ext cx="1806634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83800E-6216-48CF-B411-F63016D222DE}"/>
                </a:ext>
              </a:extLst>
            </p:cNvPr>
            <p:cNvSpPr/>
            <p:nvPr/>
          </p:nvSpPr>
          <p:spPr>
            <a:xfrm>
              <a:off x="5758530" y="5048149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69F5B5-1A72-4F3E-ABC5-1A9239AD9787}"/>
                </a:ext>
              </a:extLst>
            </p:cNvPr>
            <p:cNvSpPr/>
            <p:nvPr/>
          </p:nvSpPr>
          <p:spPr>
            <a:xfrm>
              <a:off x="5767317" y="5139201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862FAB-9800-4A26-B3F2-AF8472C5A8D4}"/>
              </a:ext>
            </a:extLst>
          </p:cNvPr>
          <p:cNvGrpSpPr/>
          <p:nvPr/>
        </p:nvGrpSpPr>
        <p:grpSpPr>
          <a:xfrm>
            <a:off x="8626271" y="4494263"/>
            <a:ext cx="2546781" cy="2776623"/>
            <a:chOff x="5306451" y="3264886"/>
            <a:chExt cx="1568255" cy="17097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FF2D5C-AE9B-4441-9259-1922605854D8}"/>
                </a:ext>
              </a:extLst>
            </p:cNvPr>
            <p:cNvSpPr/>
            <p:nvPr/>
          </p:nvSpPr>
          <p:spPr>
            <a:xfrm>
              <a:off x="5318042" y="3807269"/>
              <a:ext cx="1538902" cy="1114119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87B890-7C32-4CD2-A173-9A464E15B79B}"/>
                </a:ext>
              </a:extLst>
            </p:cNvPr>
            <p:cNvSpPr/>
            <p:nvPr/>
          </p:nvSpPr>
          <p:spPr>
            <a:xfrm>
              <a:off x="5306451" y="3264886"/>
              <a:ext cx="1568255" cy="925846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B740CC-8719-45D1-8CB9-22DD91FD086C}"/>
                </a:ext>
              </a:extLst>
            </p:cNvPr>
            <p:cNvSpPr/>
            <p:nvPr/>
          </p:nvSpPr>
          <p:spPr>
            <a:xfrm>
              <a:off x="5353565" y="3307327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A77B52-58FF-4B2D-A170-63FA90FD6D4B}"/>
                </a:ext>
              </a:extLst>
            </p:cNvPr>
            <p:cNvSpPr/>
            <p:nvPr/>
          </p:nvSpPr>
          <p:spPr>
            <a:xfrm>
              <a:off x="5515103" y="3399312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118E40-72CC-4F8C-9619-D498FDAE9347}"/>
                </a:ext>
              </a:extLst>
            </p:cNvPr>
            <p:cNvSpPr/>
            <p:nvPr/>
          </p:nvSpPr>
          <p:spPr>
            <a:xfrm>
              <a:off x="5611389" y="3763706"/>
              <a:ext cx="958004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6C94FF">
                <a:alpha val="75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5DDF4-BEA8-4353-9173-007814510D1E}"/>
                </a:ext>
              </a:extLst>
            </p:cNvPr>
            <p:cNvSpPr/>
            <p:nvPr/>
          </p:nvSpPr>
          <p:spPr>
            <a:xfrm>
              <a:off x="5339730" y="3826152"/>
              <a:ext cx="1517214" cy="765618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06F2F2D-14FA-426B-9F64-0A58927EA7E3}"/>
                </a:ext>
              </a:extLst>
            </p:cNvPr>
            <p:cNvSpPr/>
            <p:nvPr/>
          </p:nvSpPr>
          <p:spPr>
            <a:xfrm>
              <a:off x="5934837" y="4873525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91AFFF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3BDC7-3CF3-43F9-A0E6-6F8DA477ABAF}"/>
              </a:ext>
            </a:extLst>
          </p:cNvPr>
          <p:cNvGrpSpPr/>
          <p:nvPr/>
        </p:nvGrpSpPr>
        <p:grpSpPr>
          <a:xfrm>
            <a:off x="13975104" y="4494278"/>
            <a:ext cx="2546778" cy="2776620"/>
            <a:chOff x="8600157" y="3264888"/>
            <a:chExt cx="1568254" cy="170978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009BF8-4ECB-4E96-A15E-F711D5E68E54}"/>
                </a:ext>
              </a:extLst>
            </p:cNvPr>
            <p:cNvSpPr/>
            <p:nvPr/>
          </p:nvSpPr>
          <p:spPr>
            <a:xfrm>
              <a:off x="8611749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4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5E6E21-66DF-43B6-9862-2202C2A14A77}"/>
                </a:ext>
              </a:extLst>
            </p:cNvPr>
            <p:cNvSpPr/>
            <p:nvPr/>
          </p:nvSpPr>
          <p:spPr>
            <a:xfrm>
              <a:off x="8600157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98BE25D-8D39-4EBF-9D00-850DED6AF843}"/>
                </a:ext>
              </a:extLst>
            </p:cNvPr>
            <p:cNvSpPr/>
            <p:nvPr/>
          </p:nvSpPr>
          <p:spPr>
            <a:xfrm>
              <a:off x="8647272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3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DFD9729-65D4-414C-A2BA-7BD870F07CAB}"/>
                </a:ext>
              </a:extLst>
            </p:cNvPr>
            <p:cNvSpPr/>
            <p:nvPr/>
          </p:nvSpPr>
          <p:spPr>
            <a:xfrm>
              <a:off x="8808809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EE7EE5-7A21-4E1A-A4D3-348594F9571A}"/>
                </a:ext>
              </a:extLst>
            </p:cNvPr>
            <p:cNvSpPr/>
            <p:nvPr/>
          </p:nvSpPr>
          <p:spPr>
            <a:xfrm>
              <a:off x="8905095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BBBBBB">
                <a:alpha val="56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F9F861-43A9-4B0C-81BE-5E85D4D051CB}"/>
                </a:ext>
              </a:extLst>
            </p:cNvPr>
            <p:cNvSpPr/>
            <p:nvPr/>
          </p:nvSpPr>
          <p:spPr>
            <a:xfrm>
              <a:off x="8633437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FCF166-919D-47EE-9895-50C9598A21CD}"/>
                </a:ext>
              </a:extLst>
            </p:cNvPr>
            <p:cNvSpPr/>
            <p:nvPr/>
          </p:nvSpPr>
          <p:spPr>
            <a:xfrm>
              <a:off x="9228543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BBBBBB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3B00B-6CD0-4D34-B34D-6BF731C35CC4}"/>
              </a:ext>
            </a:extLst>
          </p:cNvPr>
          <p:cNvGrpSpPr/>
          <p:nvPr/>
        </p:nvGrpSpPr>
        <p:grpSpPr>
          <a:xfrm>
            <a:off x="3277420" y="4494278"/>
            <a:ext cx="2546778" cy="2776620"/>
            <a:chOff x="2012744" y="3264888"/>
            <a:chExt cx="1568254" cy="170978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C706DB-ECEE-4A02-8C4F-C047FC28B342}"/>
                </a:ext>
              </a:extLst>
            </p:cNvPr>
            <p:cNvSpPr/>
            <p:nvPr/>
          </p:nvSpPr>
          <p:spPr>
            <a:xfrm>
              <a:off x="2024336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E561AE-FD6B-4C08-9DA6-01EA778C684F}"/>
                </a:ext>
              </a:extLst>
            </p:cNvPr>
            <p:cNvSpPr/>
            <p:nvPr/>
          </p:nvSpPr>
          <p:spPr>
            <a:xfrm>
              <a:off x="2012744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3D5549-1092-4966-AB96-5EF8D4A9D616}"/>
                </a:ext>
              </a:extLst>
            </p:cNvPr>
            <p:cNvSpPr/>
            <p:nvPr/>
          </p:nvSpPr>
          <p:spPr>
            <a:xfrm>
              <a:off x="2059859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784676-463D-49C0-A688-EB417EA72721}"/>
                </a:ext>
              </a:extLst>
            </p:cNvPr>
            <p:cNvSpPr/>
            <p:nvPr/>
          </p:nvSpPr>
          <p:spPr>
            <a:xfrm>
              <a:off x="2221396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0822A90-9817-46D1-969A-B53D8040EC15}"/>
                </a:ext>
              </a:extLst>
            </p:cNvPr>
            <p:cNvSpPr/>
            <p:nvPr/>
          </p:nvSpPr>
          <p:spPr>
            <a:xfrm>
              <a:off x="2317682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E1BC01">
                <a:alpha val="40000"/>
              </a:srgbClr>
            </a:solidFill>
            <a:ln w="4683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3FFF48-6E26-4C47-81A1-2A57948765D6}"/>
                </a:ext>
              </a:extLst>
            </p:cNvPr>
            <p:cNvSpPr/>
            <p:nvPr/>
          </p:nvSpPr>
          <p:spPr>
            <a:xfrm>
              <a:off x="2046024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8692F3-3312-45AC-99AE-0CC1589B42D2}"/>
                </a:ext>
              </a:extLst>
            </p:cNvPr>
            <p:cNvSpPr/>
            <p:nvPr/>
          </p:nvSpPr>
          <p:spPr>
            <a:xfrm>
              <a:off x="2641130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F4E5AC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04A392-92F3-4D45-B1E0-3A47006974DF}"/>
              </a:ext>
            </a:extLst>
          </p:cNvPr>
          <p:cNvGrpSpPr/>
          <p:nvPr/>
        </p:nvGrpSpPr>
        <p:grpSpPr>
          <a:xfrm>
            <a:off x="3733829" y="3347170"/>
            <a:ext cx="13130041" cy="1874918"/>
            <a:chOff x="2299213" y="2448755"/>
            <a:chExt cx="8085206" cy="115453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ED12F12-F875-4284-8F81-19C2B5745485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E25A05-BE2D-4385-9092-6A73498464A2}"/>
                </a:ext>
              </a:extLst>
            </p:cNvPr>
            <p:cNvSpPr txBox="1"/>
            <p:nvPr/>
          </p:nvSpPr>
          <p:spPr>
            <a:xfrm>
              <a:off x="5336878" y="2696198"/>
              <a:ext cx="1451744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50</a:t>
              </a:r>
              <a:r>
                <a:rPr lang="ru-RU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 </a:t>
              </a:r>
              <a:endPara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97A4C4-9ED3-4D6B-B774-162A7C7CBA95}"/>
                </a:ext>
              </a:extLst>
            </p:cNvPr>
            <p:cNvSpPr txBox="1"/>
            <p:nvPr/>
          </p:nvSpPr>
          <p:spPr>
            <a:xfrm>
              <a:off x="5347959" y="3093618"/>
              <a:ext cx="1451744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230A7B-F77A-004D-94D3-92C94E34A689}"/>
                </a:ext>
              </a:extLst>
            </p:cNvPr>
            <p:cNvSpPr txBox="1"/>
            <p:nvPr/>
          </p:nvSpPr>
          <p:spPr>
            <a:xfrm>
              <a:off x="6184665" y="2709844"/>
              <a:ext cx="371197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2383102-1A83-384F-B656-D3C5FBBA19EB}"/>
                </a:ext>
              </a:extLst>
            </p:cNvPr>
            <p:cNvSpPr txBox="1"/>
            <p:nvPr/>
          </p:nvSpPr>
          <p:spPr>
            <a:xfrm>
              <a:off x="2299213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9244D9-8048-1341-B5F5-6D01E77D37E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4A9C7-1AF5-3F49-9983-BE314106F68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AE3017-FDC7-E844-A819-68A2AE518745}"/>
                </a:ext>
              </a:extLst>
            </p:cNvPr>
            <p:cNvSpPr txBox="1"/>
            <p:nvPr/>
          </p:nvSpPr>
          <p:spPr>
            <a:xfrm>
              <a:off x="8932675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6DB2C84-1B69-4E54-A65C-C05C36267402}"/>
              </a:ext>
            </a:extLst>
          </p:cNvPr>
          <p:cNvGrpSpPr/>
          <p:nvPr/>
        </p:nvGrpSpPr>
        <p:grpSpPr>
          <a:xfrm>
            <a:off x="13979726" y="3347170"/>
            <a:ext cx="2393570" cy="1874918"/>
            <a:chOff x="5314709" y="2448755"/>
            <a:chExt cx="1473910" cy="115453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BA53861-5321-460C-BCC1-A2B9E0486D12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14B2B2-0D6C-4179-8387-C5148BB31D18}"/>
                </a:ext>
              </a:extLst>
            </p:cNvPr>
            <p:cNvSpPr txBox="1"/>
            <p:nvPr/>
          </p:nvSpPr>
          <p:spPr>
            <a:xfrm>
              <a:off x="5314709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EAE353-A945-4053-972A-5077AAE52269}"/>
                </a:ext>
              </a:extLst>
            </p:cNvPr>
            <p:cNvSpPr txBox="1"/>
            <p:nvPr/>
          </p:nvSpPr>
          <p:spPr>
            <a:xfrm>
              <a:off x="5336876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20FE09E-976B-4B86-9DE1-96BD9B11B88F}"/>
              </a:ext>
            </a:extLst>
          </p:cNvPr>
          <p:cNvGrpSpPr/>
          <p:nvPr/>
        </p:nvGrpSpPr>
        <p:grpSpPr>
          <a:xfrm>
            <a:off x="3264033" y="3347170"/>
            <a:ext cx="2429572" cy="1874918"/>
            <a:chOff x="5303625" y="2448755"/>
            <a:chExt cx="1496078" cy="1154536"/>
          </a:xfrm>
          <a:effectLst/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F278F7-FE98-4823-993A-DCBE17E96CB9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891D7A-0405-46E8-8A8A-A5D30B216EE2}"/>
                </a:ext>
              </a:extLst>
            </p:cNvPr>
            <p:cNvSpPr txBox="1"/>
            <p:nvPr/>
          </p:nvSpPr>
          <p:spPr>
            <a:xfrm>
              <a:off x="5303625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34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449925-ED8B-4328-9359-B68C6FF54F36}"/>
                </a:ext>
              </a:extLst>
            </p:cNvPr>
            <p:cNvSpPr txBox="1"/>
            <p:nvPr/>
          </p:nvSpPr>
          <p:spPr>
            <a:xfrm>
              <a:off x="5347960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FE5303-6D00-41DE-9E56-4E0E760155D8}"/>
              </a:ext>
            </a:extLst>
          </p:cNvPr>
          <p:cNvSpPr txBox="1"/>
          <p:nvPr/>
        </p:nvSpPr>
        <p:spPr>
          <a:xfrm>
            <a:off x="7996539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CC8676-D5FE-4BFF-A95B-48DA20CBB151}"/>
              </a:ext>
            </a:extLst>
          </p:cNvPr>
          <p:cNvSpPr txBox="1"/>
          <p:nvPr/>
        </p:nvSpPr>
        <p:spPr>
          <a:xfrm>
            <a:off x="13472970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1D9B4F-9603-4945-8C1B-384AB26EF447}"/>
              </a:ext>
            </a:extLst>
          </p:cNvPr>
          <p:cNvSpPr txBox="1"/>
          <p:nvPr/>
        </p:nvSpPr>
        <p:spPr>
          <a:xfrm>
            <a:off x="2647694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CDC7C5-1892-994C-8E53-969057562F77}"/>
              </a:ext>
            </a:extLst>
          </p:cNvPr>
          <p:cNvSpPr txBox="1"/>
          <p:nvPr/>
        </p:nvSpPr>
        <p:spPr>
          <a:xfrm>
            <a:off x="15335456" y="3795168"/>
            <a:ext cx="590809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16E920-42DB-2B47-B6B8-B7601695AF7D}"/>
              </a:ext>
            </a:extLst>
          </p:cNvPr>
          <p:cNvSpPr txBox="1"/>
          <p:nvPr/>
        </p:nvSpPr>
        <p:spPr>
          <a:xfrm>
            <a:off x="4625847" y="3783169"/>
            <a:ext cx="542811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EFDB3-5B3E-D1DF-C3C9-3957577C3A22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869D1-2F86-1DE7-A183-0C0419013472}"/>
              </a:ext>
            </a:extLst>
          </p:cNvPr>
          <p:cNvSpPr txBox="1"/>
          <p:nvPr/>
        </p:nvSpPr>
        <p:spPr>
          <a:xfrm>
            <a:off x="887439" y="1520039"/>
            <a:ext cx="18024423" cy="1015663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E5944FD3-C123-03FD-D5F8-1D4ECA22B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77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Chart 87">
            <a:extLst>
              <a:ext uri="{FF2B5EF4-FFF2-40B4-BE49-F238E27FC236}">
                <a16:creationId xmlns:a16="http://schemas.microsoft.com/office/drawing/2014/main" id="{B55B5501-4054-7349-81CB-D2D4BD15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86231"/>
              </p:ext>
            </p:extLst>
          </p:nvPr>
        </p:nvGraphicFramePr>
        <p:xfrm>
          <a:off x="1926259" y="2529221"/>
          <a:ext cx="15946805" cy="735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1B5C2D-0106-F512-895F-CAA24712D344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24E092A5-56FB-15A3-B4E6-97EEE8FD9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128803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BDC8E6A5-2BD7-4FE2-A869-2D5DD3D29780}"/>
              </a:ext>
            </a:extLst>
          </p:cNvPr>
          <p:cNvSpPr txBox="1"/>
          <p:nvPr/>
        </p:nvSpPr>
        <p:spPr>
          <a:xfrm>
            <a:off x="2640726" y="6552216"/>
            <a:ext cx="4150774" cy="45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</a:rPr>
              <a:t>С другой стороны рамки</a:t>
            </a:r>
            <a:endParaRPr lang="en-US" sz="2400" dirty="0">
              <a:solidFill>
                <a:srgbClr val="3D3B3B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3B2A5-37C2-4B17-938C-E82FD452B742}"/>
              </a:ext>
            </a:extLst>
          </p:cNvPr>
          <p:cNvSpPr txBox="1"/>
          <p:nvPr/>
        </p:nvSpPr>
        <p:spPr>
          <a:xfrm>
            <a:off x="6791500" y="6411154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E07665-6CE4-4F61-8C47-4C160A6CAEE3}"/>
              </a:ext>
            </a:extLst>
          </p:cNvPr>
          <p:cNvSpPr txBox="1"/>
          <p:nvPr/>
        </p:nvSpPr>
        <p:spPr>
          <a:xfrm>
            <a:off x="2640726" y="7701524"/>
            <a:ext cx="41507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7E0E03-4E80-465A-A3B6-7B55FDB82468}"/>
              </a:ext>
            </a:extLst>
          </p:cNvPr>
          <p:cNvSpPr txBox="1"/>
          <p:nvPr/>
        </p:nvSpPr>
        <p:spPr>
          <a:xfrm>
            <a:off x="6791500" y="7532338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2800" baseline="300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03E8-A6B9-4ACB-A228-F208B651FEBB}"/>
              </a:ext>
            </a:extLst>
          </p:cNvPr>
          <p:cNvSpPr txBox="1"/>
          <p:nvPr/>
        </p:nvSpPr>
        <p:spPr>
          <a:xfrm>
            <a:off x="2640726" y="8850772"/>
            <a:ext cx="4150774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52D53D-4DF7-4684-B432-DC83DEDC9716}"/>
              </a:ext>
            </a:extLst>
          </p:cNvPr>
          <p:cNvSpPr txBox="1"/>
          <p:nvPr/>
        </p:nvSpPr>
        <p:spPr>
          <a:xfrm>
            <a:off x="6791500" y="8625340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5CA815-0F29-4B14-AB8C-EE34D344E5D9}"/>
              </a:ext>
            </a:extLst>
          </p:cNvPr>
          <p:cNvSpPr/>
          <p:nvPr/>
        </p:nvSpPr>
        <p:spPr>
          <a:xfrm>
            <a:off x="1634564" y="6382536"/>
            <a:ext cx="801833" cy="8018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FDE8400-047E-4F1C-BD9E-B78BB216AA85}"/>
              </a:ext>
            </a:extLst>
          </p:cNvPr>
          <p:cNvSpPr/>
          <p:nvPr/>
        </p:nvSpPr>
        <p:spPr>
          <a:xfrm>
            <a:off x="1634564" y="8681139"/>
            <a:ext cx="801833" cy="801833"/>
          </a:xfrm>
          <a:prstGeom prst="ellipse">
            <a:avLst/>
          </a:prstGeom>
          <a:solidFill>
            <a:srgbClr val="A0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459638-530E-430B-B33C-BA85071C907D}"/>
              </a:ext>
            </a:extLst>
          </p:cNvPr>
          <p:cNvSpPr/>
          <p:nvPr/>
        </p:nvSpPr>
        <p:spPr>
          <a:xfrm>
            <a:off x="1634564" y="7531837"/>
            <a:ext cx="801833" cy="8018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824E22-34D6-4C4C-8E2F-6A7471E67CE2}"/>
              </a:ext>
            </a:extLst>
          </p:cNvPr>
          <p:cNvSpPr txBox="1"/>
          <p:nvPr/>
        </p:nvSpPr>
        <p:spPr>
          <a:xfrm>
            <a:off x="1488654" y="4787118"/>
            <a:ext cx="6681577" cy="8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3"/>
              </a:lnSpc>
            </a:pPr>
            <a:r>
              <a:rPr lang="ru-RU" sz="1968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</a:t>
            </a:r>
            <a:endParaRPr lang="en-US" sz="1968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E050A3-6A2B-4C92-9FF9-76945CB833AC}"/>
              </a:ext>
            </a:extLst>
          </p:cNvPr>
          <p:cNvSpPr txBox="1"/>
          <p:nvPr/>
        </p:nvSpPr>
        <p:spPr>
          <a:xfrm>
            <a:off x="1488654" y="4191108"/>
            <a:ext cx="696954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с акцентом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Дополнительная информация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3C9FC2-081B-49B7-9C66-D27CE97C4CEF}"/>
              </a:ext>
            </a:extLst>
          </p:cNvPr>
          <p:cNvCxnSpPr>
            <a:cxnSpLocks/>
          </p:cNvCxnSpPr>
          <p:nvPr/>
        </p:nvCxnSpPr>
        <p:spPr>
          <a:xfrm>
            <a:off x="8825484" y="4385210"/>
            <a:ext cx="0" cy="5097772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87">
            <a:extLst>
              <a:ext uri="{FF2B5EF4-FFF2-40B4-BE49-F238E27FC236}">
                <a16:creationId xmlns:a16="http://schemas.microsoft.com/office/drawing/2014/main" id="{8C8F2BFB-1EC0-2343-89FB-D0024AA40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796717"/>
              </p:ext>
            </p:extLst>
          </p:nvPr>
        </p:nvGraphicFramePr>
        <p:xfrm>
          <a:off x="9548100" y="4286369"/>
          <a:ext cx="9387168" cy="534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31AC445-A826-894A-9D29-16CBE52DE711}"/>
              </a:ext>
            </a:extLst>
          </p:cNvPr>
          <p:cNvSpPr txBox="1"/>
          <p:nvPr/>
        </p:nvSpPr>
        <p:spPr>
          <a:xfrm>
            <a:off x="1882035" y="6469543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8446-5F88-F94B-9ECC-3DF6C2B94FE7}"/>
              </a:ext>
            </a:extLst>
          </p:cNvPr>
          <p:cNvSpPr txBox="1"/>
          <p:nvPr/>
        </p:nvSpPr>
        <p:spPr>
          <a:xfrm>
            <a:off x="1882035" y="7635240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B92E3E-C1A4-AC44-A12F-32F0948CE58A}"/>
              </a:ext>
            </a:extLst>
          </p:cNvPr>
          <p:cNvSpPr txBox="1"/>
          <p:nvPr/>
        </p:nvSpPr>
        <p:spPr>
          <a:xfrm>
            <a:off x="1882035" y="8769185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13BF1-FBBC-A191-17A6-855958D948B3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B32B3-D193-06F7-CFF7-1B4D6E7E691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C8E0333D-6687-855F-989A-7693F5B5A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5350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Текст 28"/>
          <p:cNvSpPr>
            <a:spLocks noGrp="1"/>
          </p:cNvSpPr>
          <p:nvPr>
            <p:ph type="body" idx="4294967295"/>
          </p:nvPr>
        </p:nvSpPr>
        <p:spPr>
          <a:xfrm>
            <a:off x="10400672" y="7482692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indent="0" defTabSz="1373720">
              <a:lnSpc>
                <a:spcPts val="3200"/>
              </a:lnSpc>
              <a:spcBef>
                <a:spcPts val="1400"/>
              </a:spcBef>
              <a:defRPr sz="2548" spc="0"/>
            </a:lvl1pPr>
          </a:lstStyle>
          <a:p>
            <a:pPr>
              <a:lnSpc>
                <a:spcPts val="37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специалистов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         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физического лица</a:t>
            </a:r>
          </a:p>
        </p:txBody>
      </p:sp>
      <p:sp>
        <p:nvSpPr>
          <p:cNvPr id="1449" name="Текст 29"/>
          <p:cNvSpPr>
            <a:spLocks noGrp="1"/>
          </p:cNvSpPr>
          <p:nvPr>
            <p:ph type="body" idx="4294967295"/>
          </p:nvPr>
        </p:nvSpPr>
        <p:spPr>
          <a:xfrm>
            <a:off x="10400662" y="8573832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 defTabSz="1509582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>
              <a:lnSpc>
                <a:spcPts val="32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graphicFrame>
        <p:nvGraphicFramePr>
          <p:cNvPr id="46" name="Chart 1">
            <a:extLst>
              <a:ext uri="{FF2B5EF4-FFF2-40B4-BE49-F238E27FC236}">
                <a16:creationId xmlns:a16="http://schemas.microsoft.com/office/drawing/2014/main" id="{ABBB2A48-3ED4-F940-B223-A0BAD389B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979929"/>
              </p:ext>
            </p:extLst>
          </p:nvPr>
        </p:nvGraphicFramePr>
        <p:xfrm>
          <a:off x="7357238" y="76028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C2245DC-58E2-E04C-A871-265B857E8248}"/>
              </a:ext>
            </a:extLst>
          </p:cNvPr>
          <p:cNvSpPr txBox="1"/>
          <p:nvPr/>
        </p:nvSpPr>
        <p:spPr>
          <a:xfrm>
            <a:off x="7593530" y="195383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2" name="Chart 78">
            <a:extLst>
              <a:ext uri="{FF2B5EF4-FFF2-40B4-BE49-F238E27FC236}">
                <a16:creationId xmlns:a16="http://schemas.microsoft.com/office/drawing/2014/main" id="{9282F439-D19D-DE40-9BDB-7B66E8618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28768"/>
              </p:ext>
            </p:extLst>
          </p:nvPr>
        </p:nvGraphicFramePr>
        <p:xfrm>
          <a:off x="7357238" y="7114355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EBFC717-A1D7-6846-8F16-14FA9C0D5E00}"/>
              </a:ext>
            </a:extLst>
          </p:cNvPr>
          <p:cNvSpPr txBox="1"/>
          <p:nvPr/>
        </p:nvSpPr>
        <p:spPr>
          <a:xfrm>
            <a:off x="7593530" y="8307905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9" name="Chart 71">
            <a:extLst>
              <a:ext uri="{FF2B5EF4-FFF2-40B4-BE49-F238E27FC236}">
                <a16:creationId xmlns:a16="http://schemas.microsoft.com/office/drawing/2014/main" id="{069B8F27-745C-014A-8C45-8BEDF2492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838578"/>
              </p:ext>
            </p:extLst>
          </p:nvPr>
        </p:nvGraphicFramePr>
        <p:xfrm>
          <a:off x="7357238" y="3900478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4603B53-7E35-EC4A-A9F0-0186CAA2997B}"/>
              </a:ext>
            </a:extLst>
          </p:cNvPr>
          <p:cNvSpPr txBox="1"/>
          <p:nvPr/>
        </p:nvSpPr>
        <p:spPr>
          <a:xfrm>
            <a:off x="7593530" y="5094028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Текст 28">
            <a:extLst>
              <a:ext uri="{FF2B5EF4-FFF2-40B4-BE49-F238E27FC236}">
                <a16:creationId xmlns:a16="http://schemas.microsoft.com/office/drawing/2014/main" id="{55E58D2F-8076-3749-8B57-6FEC1A8A4E1B}"/>
              </a:ext>
            </a:extLst>
          </p:cNvPr>
          <p:cNvSpPr txBox="1">
            <a:spLocks/>
          </p:cNvSpPr>
          <p:nvPr/>
        </p:nvSpPr>
        <p:spPr>
          <a:xfrm>
            <a:off x="10400672" y="4325250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39FF4432-B23E-1944-B9E0-B4F87A57AA69}"/>
              </a:ext>
            </a:extLst>
          </p:cNvPr>
          <p:cNvSpPr txBox="1">
            <a:spLocks/>
          </p:cNvSpPr>
          <p:nvPr/>
        </p:nvSpPr>
        <p:spPr>
          <a:xfrm>
            <a:off x="10400662" y="5416388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66" name="Текст 28">
            <a:extLst>
              <a:ext uri="{FF2B5EF4-FFF2-40B4-BE49-F238E27FC236}">
                <a16:creationId xmlns:a16="http://schemas.microsoft.com/office/drawing/2014/main" id="{62C41AD8-8B07-8B45-89B3-22F0EDEF9928}"/>
              </a:ext>
            </a:extLst>
          </p:cNvPr>
          <p:cNvSpPr txBox="1">
            <a:spLocks/>
          </p:cNvSpPr>
          <p:nvPr/>
        </p:nvSpPr>
        <p:spPr>
          <a:xfrm>
            <a:off x="10400672" y="1130591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3A3EA95A-CF1F-DD40-81BB-4ADAD64B8EC2}"/>
              </a:ext>
            </a:extLst>
          </p:cNvPr>
          <p:cNvSpPr txBox="1">
            <a:spLocks/>
          </p:cNvSpPr>
          <p:nvPr/>
        </p:nvSpPr>
        <p:spPr>
          <a:xfrm>
            <a:off x="10400662" y="2221730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E987774-DA90-14B8-0BBD-40ABFF523940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71E314C5-DA9A-8D5F-59B4-60CCA7A84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076410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Текст 20">
            <a:extLst>
              <a:ext uri="{FF2B5EF4-FFF2-40B4-BE49-F238E27FC236}">
                <a16:creationId xmlns:a16="http://schemas.microsoft.com/office/drawing/2014/main" id="{F55EFAA1-C245-7A47-9B5E-BE0B8DD19D27}"/>
              </a:ext>
            </a:extLst>
          </p:cNvPr>
          <p:cNvSpPr txBox="1">
            <a:spLocks/>
          </p:cNvSpPr>
          <p:nvPr/>
        </p:nvSpPr>
        <p:spPr>
          <a:xfrm>
            <a:off x="1764821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BFD78-6029-4E02-ADBE-CC7401619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15857"/>
              </p:ext>
            </p:extLst>
          </p:nvPr>
        </p:nvGraphicFramePr>
        <p:xfrm>
          <a:off x="10876171" y="1443850"/>
          <a:ext cx="8059099" cy="776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D4E653-1F89-47AA-B964-F70E1DBF3745}"/>
              </a:ext>
            </a:extLst>
          </p:cNvPr>
          <p:cNvGrpSpPr/>
          <p:nvPr/>
        </p:nvGrpSpPr>
        <p:grpSpPr>
          <a:xfrm>
            <a:off x="11450074" y="2402138"/>
            <a:ext cx="7023516" cy="4898824"/>
            <a:chOff x="6489589" y="1882194"/>
            <a:chExt cx="4324936" cy="301659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88961C8-FF90-40E5-8AC3-D7E51413B34F}"/>
                </a:ext>
              </a:extLst>
            </p:cNvPr>
            <p:cNvGrpSpPr/>
            <p:nvPr/>
          </p:nvGrpSpPr>
          <p:grpSpPr>
            <a:xfrm>
              <a:off x="6489589" y="4026286"/>
              <a:ext cx="2139444" cy="872504"/>
              <a:chOff x="6417331" y="3922925"/>
              <a:chExt cx="2139444" cy="87250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9392A45-BEB9-494F-B5A7-FA0B939790AD}"/>
                  </a:ext>
                </a:extLst>
              </p:cNvPr>
              <p:cNvSpPr txBox="1"/>
              <p:nvPr/>
            </p:nvSpPr>
            <p:spPr>
              <a:xfrm>
                <a:off x="6417331" y="3922925"/>
                <a:ext cx="2139444" cy="73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1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80</a:t>
                </a:r>
                <a:r>
                  <a:rPr lang="en-US" sz="71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765554-0983-45AF-A662-6743B9553FFE}"/>
                  </a:ext>
                </a:extLst>
              </p:cNvPr>
              <p:cNvSpPr txBox="1"/>
              <p:nvPr/>
            </p:nvSpPr>
            <p:spPr>
              <a:xfrm>
                <a:off x="6661428" y="4553867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07E57E-3D8E-41C6-B438-1FAB46856E75}"/>
                </a:ext>
              </a:extLst>
            </p:cNvPr>
            <p:cNvGrpSpPr/>
            <p:nvPr/>
          </p:nvGrpSpPr>
          <p:grpSpPr>
            <a:xfrm>
              <a:off x="8492756" y="1882194"/>
              <a:ext cx="1518247" cy="716571"/>
              <a:chOff x="6267732" y="4369710"/>
              <a:chExt cx="1518247" cy="71657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F1C24C-B93D-4FAB-AAB6-2DD11AF4E511}"/>
                  </a:ext>
                </a:extLst>
              </p:cNvPr>
              <p:cNvSpPr txBox="1"/>
              <p:nvPr/>
            </p:nvSpPr>
            <p:spPr>
              <a:xfrm>
                <a:off x="6334235" y="4369710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66A8A6-D914-4545-9E90-2A40F03A7470}"/>
                  </a:ext>
                </a:extLst>
              </p:cNvPr>
              <p:cNvSpPr txBox="1"/>
              <p:nvPr/>
            </p:nvSpPr>
            <p:spPr>
              <a:xfrm>
                <a:off x="6267732" y="4844719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F511C4-1E10-4D62-9341-4E44CBB26B90}"/>
                </a:ext>
              </a:extLst>
            </p:cNvPr>
            <p:cNvGrpSpPr/>
            <p:nvPr/>
          </p:nvGrpSpPr>
          <p:grpSpPr>
            <a:xfrm>
              <a:off x="7109643" y="2130183"/>
              <a:ext cx="1484995" cy="694400"/>
              <a:chOff x="6254061" y="4510477"/>
              <a:chExt cx="1484995" cy="69440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F3C6CC5-EFB9-419F-9D78-3DCAB80A5A6C}"/>
                  </a:ext>
                </a:extLst>
              </p:cNvPr>
              <p:cNvSpPr txBox="1"/>
              <p:nvPr/>
            </p:nvSpPr>
            <p:spPr>
              <a:xfrm>
                <a:off x="6287312" y="4510477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353D93-4D80-4B77-BE79-FAE394A16F99}"/>
                  </a:ext>
                </a:extLst>
              </p:cNvPr>
              <p:cNvSpPr txBox="1"/>
              <p:nvPr/>
            </p:nvSpPr>
            <p:spPr>
              <a:xfrm>
                <a:off x="6254061" y="4963315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8DC7F83-8306-48BF-B357-416D2DCD9750}"/>
                </a:ext>
              </a:extLst>
            </p:cNvPr>
            <p:cNvGrpSpPr/>
            <p:nvPr/>
          </p:nvGrpSpPr>
          <p:grpSpPr>
            <a:xfrm>
              <a:off x="8937379" y="3703676"/>
              <a:ext cx="1877146" cy="782645"/>
              <a:chOff x="8959323" y="3695793"/>
              <a:chExt cx="1877146" cy="78264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F32AF76-E4CC-4C50-9EEF-5AAA07B79845}"/>
                  </a:ext>
                </a:extLst>
              </p:cNvPr>
              <p:cNvSpPr txBox="1"/>
              <p:nvPr/>
            </p:nvSpPr>
            <p:spPr>
              <a:xfrm>
                <a:off x="8959323" y="3695793"/>
                <a:ext cx="1877146" cy="61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50</a:t>
                </a:r>
                <a:r>
                  <a:rPr lang="en-US" sz="58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9E3B922-9B16-47AA-BCA8-F98268A6F577}"/>
                  </a:ext>
                </a:extLst>
              </p:cNvPr>
              <p:cNvSpPr txBox="1"/>
              <p:nvPr/>
            </p:nvSpPr>
            <p:spPr>
              <a:xfrm>
                <a:off x="9094439" y="4236876"/>
                <a:ext cx="1451743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73085C-D001-496A-8A62-E1A59F8531BB}"/>
              </a:ext>
            </a:extLst>
          </p:cNvPr>
          <p:cNvGrpSpPr/>
          <p:nvPr/>
        </p:nvGrpSpPr>
        <p:grpSpPr>
          <a:xfrm>
            <a:off x="13644661" y="4454129"/>
            <a:ext cx="2018138" cy="1789763"/>
            <a:chOff x="7840970" y="3145768"/>
            <a:chExt cx="1242728" cy="1102099"/>
          </a:xfrm>
          <a:solidFill>
            <a:schemeClr val="accent6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4FD863F-7259-473D-8725-4CCF0EC6FAD7}"/>
                </a:ext>
              </a:extLst>
            </p:cNvPr>
            <p:cNvSpPr/>
            <p:nvPr/>
          </p:nvSpPr>
          <p:spPr>
            <a:xfrm>
              <a:off x="7918556" y="3145768"/>
              <a:ext cx="1102099" cy="110209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36B0C7-37B8-4B78-A69C-89EE0220DBC8}"/>
                </a:ext>
              </a:extLst>
            </p:cNvPr>
            <p:cNvSpPr txBox="1"/>
            <p:nvPr/>
          </p:nvSpPr>
          <p:spPr>
            <a:xfrm>
              <a:off x="7840970" y="3556979"/>
              <a:ext cx="1242728" cy="30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598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59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object 16">
            <a:extLst>
              <a:ext uri="{FF2B5EF4-FFF2-40B4-BE49-F238E27FC236}">
                <a16:creationId xmlns:a16="http://schemas.microsoft.com/office/drawing/2014/main" id="{FD2B5A59-7BA2-7847-8C7F-70C70D3879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51" y="7588557"/>
            <a:ext cx="634888" cy="634888"/>
          </a:xfrm>
          <a:prstGeom prst="rect">
            <a:avLst/>
          </a:prstGeom>
        </p:spPr>
      </p:pic>
      <p:pic>
        <p:nvPicPr>
          <p:cNvPr id="50" name="object 32">
            <a:extLst>
              <a:ext uri="{FF2B5EF4-FFF2-40B4-BE49-F238E27FC236}">
                <a16:creationId xmlns:a16="http://schemas.microsoft.com/office/drawing/2014/main" id="{23855397-3D65-C046-B4D2-F2DCA19590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8558" y="7502770"/>
            <a:ext cx="537486" cy="732938"/>
          </a:xfrm>
          <a:prstGeom prst="rect">
            <a:avLst/>
          </a:prstGeom>
        </p:spPr>
      </p:pic>
      <p:pic>
        <p:nvPicPr>
          <p:cNvPr id="52" name="object 42">
            <a:extLst>
              <a:ext uri="{FF2B5EF4-FFF2-40B4-BE49-F238E27FC236}">
                <a16:creationId xmlns:a16="http://schemas.microsoft.com/office/drawing/2014/main" id="{79F4267E-D681-5E4A-BA5C-E7040E9C2D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3496" y="4498741"/>
            <a:ext cx="638125" cy="510501"/>
          </a:xfrm>
          <a:prstGeom prst="rect">
            <a:avLst/>
          </a:prstGeom>
        </p:spPr>
      </p:pic>
      <p:pic>
        <p:nvPicPr>
          <p:cNvPr id="54" name="object 56">
            <a:extLst>
              <a:ext uri="{FF2B5EF4-FFF2-40B4-BE49-F238E27FC236}">
                <a16:creationId xmlns:a16="http://schemas.microsoft.com/office/drawing/2014/main" id="{013A63EC-2FD0-D34C-9B67-B4C73FB0F07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758" y="4464933"/>
            <a:ext cx="696329" cy="505553"/>
          </a:xfrm>
          <a:prstGeom prst="rect">
            <a:avLst/>
          </a:prstGeom>
        </p:spPr>
      </p:pic>
      <p:sp>
        <p:nvSpPr>
          <p:cNvPr id="55" name="Текст 20">
            <a:extLst>
              <a:ext uri="{FF2B5EF4-FFF2-40B4-BE49-F238E27FC236}">
                <a16:creationId xmlns:a16="http://schemas.microsoft.com/office/drawing/2014/main" id="{E76C60E7-8A34-5F4A-BF31-0364F4DA510C}"/>
              </a:ext>
            </a:extLst>
          </p:cNvPr>
          <p:cNvSpPr txBox="1">
            <a:spLocks/>
          </p:cNvSpPr>
          <p:nvPr/>
        </p:nvSpPr>
        <p:spPr>
          <a:xfrm>
            <a:off x="6181723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6" name="Текст 20">
            <a:extLst>
              <a:ext uri="{FF2B5EF4-FFF2-40B4-BE49-F238E27FC236}">
                <a16:creationId xmlns:a16="http://schemas.microsoft.com/office/drawing/2014/main" id="{4DE2D37B-4F77-4145-999C-34360A9F5818}"/>
              </a:ext>
            </a:extLst>
          </p:cNvPr>
          <p:cNvSpPr txBox="1">
            <a:spLocks/>
          </p:cNvSpPr>
          <p:nvPr/>
        </p:nvSpPr>
        <p:spPr>
          <a:xfrm>
            <a:off x="1764821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7" name="Текст 20">
            <a:extLst>
              <a:ext uri="{FF2B5EF4-FFF2-40B4-BE49-F238E27FC236}">
                <a16:creationId xmlns:a16="http://schemas.microsoft.com/office/drawing/2014/main" id="{52FDA567-6CA0-E04E-A46C-6C899C420608}"/>
              </a:ext>
            </a:extLst>
          </p:cNvPr>
          <p:cNvSpPr txBox="1">
            <a:spLocks/>
          </p:cNvSpPr>
          <p:nvPr/>
        </p:nvSpPr>
        <p:spPr>
          <a:xfrm>
            <a:off x="6181723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D0A63-E6A9-2EA7-EFED-BBA02A6EAFCC}"/>
              </a:ext>
            </a:extLst>
          </p:cNvPr>
          <p:cNvSpPr txBox="1"/>
          <p:nvPr/>
        </p:nvSpPr>
        <p:spPr>
          <a:xfrm>
            <a:off x="1764821" y="1113749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FF7FB-4C9D-2952-2C1F-6D0C58170F9C}"/>
              </a:ext>
            </a:extLst>
          </p:cNvPr>
          <p:cNvSpPr txBox="1"/>
          <p:nvPr/>
        </p:nvSpPr>
        <p:spPr>
          <a:xfrm>
            <a:off x="1764820" y="1804787"/>
            <a:ext cx="8446075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F0711B1-D840-DCCF-B6E9-4B80134C5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1813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7C6302-F576-4DBD-8E7B-E0F680BC772A}"/>
              </a:ext>
            </a:extLst>
          </p:cNvPr>
          <p:cNvCxnSpPr>
            <a:cxnSpLocks/>
          </p:cNvCxnSpPr>
          <p:nvPr/>
        </p:nvCxnSpPr>
        <p:spPr>
          <a:xfrm>
            <a:off x="9911042" y="4029974"/>
            <a:ext cx="0" cy="5770971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C5D6D-B00A-4360-A6A7-0632B9682F4F}"/>
              </a:ext>
            </a:extLst>
          </p:cNvPr>
          <p:cNvGrpSpPr/>
          <p:nvPr/>
        </p:nvGrpSpPr>
        <p:grpSpPr>
          <a:xfrm>
            <a:off x="957127" y="3862537"/>
            <a:ext cx="8397450" cy="6094828"/>
            <a:chOff x="1263596" y="3208277"/>
            <a:chExt cx="4494924" cy="2916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6B0E09-00FD-4A54-A791-DC89F1E40929}"/>
                </a:ext>
              </a:extLst>
            </p:cNvPr>
            <p:cNvSpPr/>
            <p:nvPr/>
          </p:nvSpPr>
          <p:spPr>
            <a:xfrm>
              <a:off x="3851272" y="3208278"/>
              <a:ext cx="1758952" cy="268377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90000"/>
                    <a:alpha val="51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48563EB-52B2-4D79-85DC-F025D1B073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9050188"/>
                </p:ext>
              </p:extLst>
            </p:nvPr>
          </p:nvGraphicFramePr>
          <p:xfrm>
            <a:off x="1263596" y="3210843"/>
            <a:ext cx="4494924" cy="29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09058-9888-4921-B638-18F7AC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3851272" y="3208277"/>
              <a:ext cx="0" cy="268149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493B65CB-2C2A-5C42-90E0-A7375308C0A0}"/>
              </a:ext>
            </a:extLst>
          </p:cNvPr>
          <p:cNvSpPr txBox="1">
            <a:spLocks/>
          </p:cNvSpPr>
          <p:nvPr/>
        </p:nvSpPr>
        <p:spPr>
          <a:xfrm>
            <a:off x="10636371" y="5896398"/>
            <a:ext cx="7635669" cy="329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      </a:t>
            </a: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E5205D5B-807D-FA40-8E5D-554700002794}"/>
              </a:ext>
            </a:extLst>
          </p:cNvPr>
          <p:cNvSpPr txBox="1">
            <a:spLocks/>
          </p:cNvSpPr>
          <p:nvPr/>
        </p:nvSpPr>
        <p:spPr>
          <a:xfrm>
            <a:off x="10689470" y="4484500"/>
            <a:ext cx="7496930" cy="127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08075-BCC5-A294-E674-DDC7C3CF8349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B3D2A-7053-D645-5B53-7C551EEA261E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807622C7-399C-23E1-1FDF-5C8F13829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19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5137C03B-6337-4676-854E-54EF4D73F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898576"/>
              </p:ext>
            </p:extLst>
          </p:nvPr>
        </p:nvGraphicFramePr>
        <p:xfrm>
          <a:off x="10172922" y="1883454"/>
          <a:ext cx="8239067" cy="7437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E0B00-741B-4689-8CE1-C876D952CEC5}"/>
              </a:ext>
            </a:extLst>
          </p:cNvPr>
          <p:cNvSpPr txBox="1"/>
          <p:nvPr/>
        </p:nvSpPr>
        <p:spPr>
          <a:xfrm>
            <a:off x="1635361" y="1611462"/>
            <a:ext cx="7482911" cy="2862322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                          </a:t>
            </a:r>
            <a:r>
              <a:rPr lang="ru-RU" dirty="0">
                <a:solidFill>
                  <a:srgbClr val="458BF9"/>
                </a:solidFill>
              </a:rPr>
              <a:t>с акцентом </a:t>
            </a:r>
            <a:r>
              <a:rPr lang="ru-RU" dirty="0"/>
              <a:t>слайда вашей презентации</a:t>
            </a:r>
            <a:endParaRPr lang="en-US" dirty="0"/>
          </a:p>
        </p:txBody>
      </p:sp>
      <p:sp>
        <p:nvSpPr>
          <p:cNvPr id="150" name="Rectangle: Rounded Corners 5">
            <a:extLst>
              <a:ext uri="{FF2B5EF4-FFF2-40B4-BE49-F238E27FC236}">
                <a16:creationId xmlns:a16="http://schemas.microsoft.com/office/drawing/2014/main" id="{B48EE1E4-81AD-42E9-ABA3-6A5E965B195C}"/>
              </a:ext>
            </a:extLst>
          </p:cNvPr>
          <p:cNvSpPr/>
          <p:nvPr/>
        </p:nvSpPr>
        <p:spPr>
          <a:xfrm>
            <a:off x="14225825" y="6682252"/>
            <a:ext cx="2908191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0CE04E-A821-4159-BDFC-F75F701D01C6}"/>
              </a:ext>
            </a:extLst>
          </p:cNvPr>
          <p:cNvSpPr txBox="1"/>
          <p:nvPr/>
        </p:nvSpPr>
        <p:spPr>
          <a:xfrm>
            <a:off x="14360347" y="7193043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909EA7-2B20-443D-B699-4EDBDA58F2AA}"/>
              </a:ext>
            </a:extLst>
          </p:cNvPr>
          <p:cNvSpPr txBox="1"/>
          <p:nvPr/>
        </p:nvSpPr>
        <p:spPr>
          <a:xfrm>
            <a:off x="14360347" y="6791974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5">
            <a:extLst>
              <a:ext uri="{FF2B5EF4-FFF2-40B4-BE49-F238E27FC236}">
                <a16:creationId xmlns:a16="http://schemas.microsoft.com/office/drawing/2014/main" id="{966F1B76-1BA3-44B1-A372-CA00CB6F97C4}"/>
              </a:ext>
            </a:extLst>
          </p:cNvPr>
          <p:cNvSpPr/>
          <p:nvPr/>
        </p:nvSpPr>
        <p:spPr>
          <a:xfrm>
            <a:off x="15125781" y="5075298"/>
            <a:ext cx="3030522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EF6147-4407-48F2-BB08-63B90EA9A339}"/>
              </a:ext>
            </a:extLst>
          </p:cNvPr>
          <p:cNvSpPr txBox="1"/>
          <p:nvPr/>
        </p:nvSpPr>
        <p:spPr>
          <a:xfrm>
            <a:off x="15382634" y="5586089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F32FFA9-60AC-4126-98C8-88F141223CC5}"/>
              </a:ext>
            </a:extLst>
          </p:cNvPr>
          <p:cNvSpPr txBox="1"/>
          <p:nvPr/>
        </p:nvSpPr>
        <p:spPr>
          <a:xfrm>
            <a:off x="15382634" y="5185020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2AB151BF-B4EB-D547-B1A6-89616271DCC4}"/>
              </a:ext>
            </a:extLst>
          </p:cNvPr>
          <p:cNvSpPr/>
          <p:nvPr/>
        </p:nvSpPr>
        <p:spPr>
          <a:xfrm>
            <a:off x="538330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2" name="Group 126">
            <a:extLst>
              <a:ext uri="{FF2B5EF4-FFF2-40B4-BE49-F238E27FC236}">
                <a16:creationId xmlns:a16="http://schemas.microsoft.com/office/drawing/2014/main" id="{2B2282AD-04E3-6043-8A6C-F8EC03601F6A}"/>
              </a:ext>
            </a:extLst>
          </p:cNvPr>
          <p:cNvGrpSpPr/>
          <p:nvPr/>
        </p:nvGrpSpPr>
        <p:grpSpPr>
          <a:xfrm>
            <a:off x="6112799" y="6052699"/>
            <a:ext cx="1951420" cy="1951420"/>
            <a:chOff x="6991808" y="3767399"/>
            <a:chExt cx="1261241" cy="1261241"/>
          </a:xfrm>
        </p:grpSpPr>
        <p:sp>
          <p:nvSpPr>
            <p:cNvPr id="33" name="Oval 134">
              <a:extLst>
                <a:ext uri="{FF2B5EF4-FFF2-40B4-BE49-F238E27FC236}">
                  <a16:creationId xmlns:a16="http://schemas.microsoft.com/office/drawing/2014/main" id="{A919A006-A3B8-124E-9723-A863B38C48C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Arc 135">
              <a:extLst>
                <a:ext uri="{FF2B5EF4-FFF2-40B4-BE49-F238E27FC236}">
                  <a16:creationId xmlns:a16="http://schemas.microsoft.com/office/drawing/2014/main" id="{79BC2FB6-4D19-274C-8E44-6F963947A1A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7E30CCA-B42D-424C-BED5-FCA1C7214534}"/>
              </a:ext>
            </a:extLst>
          </p:cNvPr>
          <p:cNvSpPr txBox="1"/>
          <p:nvPr/>
        </p:nvSpPr>
        <p:spPr>
          <a:xfrm>
            <a:off x="563656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E2DE1-2380-7244-8312-8CEC64000F02}"/>
              </a:ext>
            </a:extLst>
          </p:cNvPr>
          <p:cNvSpPr txBox="1"/>
          <p:nvPr/>
        </p:nvSpPr>
        <p:spPr>
          <a:xfrm>
            <a:off x="5554478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7EB0B-395D-CA41-B5E7-BC2AF5BFFAC0}"/>
              </a:ext>
            </a:extLst>
          </p:cNvPr>
          <p:cNvSpPr txBox="1"/>
          <p:nvPr/>
        </p:nvSpPr>
        <p:spPr>
          <a:xfrm>
            <a:off x="6172905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364A0A39-3FDE-974E-B000-BC643CEDEA52}"/>
              </a:ext>
            </a:extLst>
          </p:cNvPr>
          <p:cNvSpPr/>
          <p:nvPr/>
        </p:nvSpPr>
        <p:spPr>
          <a:xfrm>
            <a:off x="163536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9" name="Group 138">
            <a:extLst>
              <a:ext uri="{FF2B5EF4-FFF2-40B4-BE49-F238E27FC236}">
                <a16:creationId xmlns:a16="http://schemas.microsoft.com/office/drawing/2014/main" id="{15A5F6E3-A4DE-3140-BF59-D60C7BA3EA01}"/>
              </a:ext>
            </a:extLst>
          </p:cNvPr>
          <p:cNvGrpSpPr/>
          <p:nvPr/>
        </p:nvGrpSpPr>
        <p:grpSpPr>
          <a:xfrm>
            <a:off x="2364854" y="6052699"/>
            <a:ext cx="1951420" cy="1951420"/>
            <a:chOff x="6991808" y="3767399"/>
            <a:chExt cx="1261241" cy="1261241"/>
          </a:xfrm>
        </p:grpSpPr>
        <p:sp>
          <p:nvSpPr>
            <p:cNvPr id="40" name="Oval 146">
              <a:extLst>
                <a:ext uri="{FF2B5EF4-FFF2-40B4-BE49-F238E27FC236}">
                  <a16:creationId xmlns:a16="http://schemas.microsoft.com/office/drawing/2014/main" id="{85CBEC5E-2D70-F84F-B98F-A0D6FF34C061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147">
              <a:extLst>
                <a:ext uri="{FF2B5EF4-FFF2-40B4-BE49-F238E27FC236}">
                  <a16:creationId xmlns:a16="http://schemas.microsoft.com/office/drawing/2014/main" id="{DEA23D7E-272A-064F-ACC0-0E569A141C51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FF6D86-B66D-8A41-B71E-4857C60854A2}"/>
              </a:ext>
            </a:extLst>
          </p:cNvPr>
          <p:cNvSpPr txBox="1"/>
          <p:nvPr/>
        </p:nvSpPr>
        <p:spPr>
          <a:xfrm>
            <a:off x="188862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12592-CD30-9F40-A3E1-030EAE5FBEA3}"/>
              </a:ext>
            </a:extLst>
          </p:cNvPr>
          <p:cNvSpPr txBox="1"/>
          <p:nvPr/>
        </p:nvSpPr>
        <p:spPr>
          <a:xfrm>
            <a:off x="1806533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7DB992-C578-8149-BB79-4DBDB4190E35}"/>
              </a:ext>
            </a:extLst>
          </p:cNvPr>
          <p:cNvSpPr txBox="1"/>
          <p:nvPr/>
        </p:nvSpPr>
        <p:spPr>
          <a:xfrm>
            <a:off x="2424960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9B2AE3-D246-430D-34DA-AC2AF2FCA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6286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D56D18-1323-F318-71A6-B2C288A64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t="38645" r="14079" b="17410"/>
          <a:stretch/>
        </p:blipFill>
        <p:spPr>
          <a:xfrm flipH="1">
            <a:off x="9899650" y="2"/>
            <a:ext cx="9899650" cy="11160125"/>
          </a:xfrm>
          <a:solidFill>
            <a:srgbClr val="EFE8F9">
              <a:alpha val="23137"/>
            </a:srgbClr>
          </a:solidFill>
        </p:spPr>
      </p:pic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20E00DBC-803E-4DE2-8703-A73A5129054F}"/>
              </a:ext>
            </a:extLst>
          </p:cNvPr>
          <p:cNvSpPr/>
          <p:nvPr/>
        </p:nvSpPr>
        <p:spPr>
          <a:xfrm>
            <a:off x="12720328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>
            <a:outerShdw blurRad="457200" dist="76200" dir="5400000" sx="94000" sy="94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EAA969-D216-424D-9BB2-A6439896D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3477627"/>
              </p:ext>
            </p:extLst>
          </p:nvPr>
        </p:nvGraphicFramePr>
        <p:xfrm>
          <a:off x="13049615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851A7A-F0AC-48D3-9448-B562E8666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907273"/>
              </p:ext>
            </p:extLst>
          </p:nvPr>
        </p:nvGraphicFramePr>
        <p:xfrm>
          <a:off x="13049615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837B7F-21E8-4B15-8344-8757072883AF}"/>
              </a:ext>
            </a:extLst>
          </p:cNvPr>
          <p:cNvCxnSpPr>
            <a:cxnSpLocks/>
          </p:cNvCxnSpPr>
          <p:nvPr/>
        </p:nvCxnSpPr>
        <p:spPr>
          <a:xfrm>
            <a:off x="13078728" y="4996822"/>
            <a:ext cx="4323226" cy="0"/>
          </a:xfrm>
          <a:prstGeom prst="line">
            <a:avLst/>
          </a:prstGeom>
          <a:ln>
            <a:solidFill>
              <a:schemeClr val="bg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">
            <a:extLst>
              <a:ext uri="{FF2B5EF4-FFF2-40B4-BE49-F238E27FC236}">
                <a16:creationId xmlns:a16="http://schemas.microsoft.com/office/drawing/2014/main" id="{4647BAFF-9ACF-4E16-8C76-9C0F27FA17CF}"/>
              </a:ext>
            </a:extLst>
          </p:cNvPr>
          <p:cNvSpPr/>
          <p:nvPr/>
        </p:nvSpPr>
        <p:spPr>
          <a:xfrm>
            <a:off x="7186895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  <a:effectLst>
            <a:outerShdw blurRad="10160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48E7F73-2B93-4DEB-BEA8-9DD5E2AA3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346499"/>
              </p:ext>
            </p:extLst>
          </p:nvPr>
        </p:nvGraphicFramePr>
        <p:xfrm>
          <a:off x="7516182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F78F77-6D8E-4EF7-9DC0-2267B94FE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070260"/>
              </p:ext>
            </p:extLst>
          </p:nvPr>
        </p:nvGraphicFramePr>
        <p:xfrm>
          <a:off x="7516182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50F747-4B9D-437D-9A0D-B6DA9190E0DC}"/>
              </a:ext>
            </a:extLst>
          </p:cNvPr>
          <p:cNvCxnSpPr>
            <a:cxnSpLocks/>
          </p:cNvCxnSpPr>
          <p:nvPr/>
        </p:nvCxnSpPr>
        <p:spPr>
          <a:xfrm>
            <a:off x="7545294" y="4996822"/>
            <a:ext cx="4323226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">
            <a:extLst>
              <a:ext uri="{FF2B5EF4-FFF2-40B4-BE49-F238E27FC236}">
                <a16:creationId xmlns:a16="http://schemas.microsoft.com/office/drawing/2014/main" id="{897EBA2D-3CEA-4C4D-9FBA-B06C35C6F0F3}"/>
              </a:ext>
            </a:extLst>
          </p:cNvPr>
          <p:cNvSpPr/>
          <p:nvPr/>
        </p:nvSpPr>
        <p:spPr>
          <a:xfrm>
            <a:off x="12720328" y="8710059"/>
            <a:ext cx="5040005" cy="971447"/>
          </a:xfrm>
          <a:prstGeom prst="roundRect">
            <a:avLst>
              <a:gd name="adj" fmla="val 21822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9C928C-8C8D-4E61-9E0C-C4B1843669F5}"/>
              </a:ext>
            </a:extLst>
          </p:cNvPr>
          <p:cNvSpPr txBox="1"/>
          <p:nvPr/>
        </p:nvSpPr>
        <p:spPr>
          <a:xfrm>
            <a:off x="13049607" y="8980865"/>
            <a:ext cx="438145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165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4F29C-2C20-4CC5-9F10-BDF7484D675B}"/>
              </a:ext>
            </a:extLst>
          </p:cNvPr>
          <p:cNvGrpSpPr/>
          <p:nvPr/>
        </p:nvGrpSpPr>
        <p:grpSpPr>
          <a:xfrm>
            <a:off x="7186895" y="8710057"/>
            <a:ext cx="5040005" cy="971447"/>
            <a:chOff x="4425541" y="5356387"/>
            <a:chExt cx="3103530" cy="598197"/>
          </a:xfrm>
          <a:solidFill>
            <a:schemeClr val="accent4"/>
          </a:solidFill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7D5E4E12-3938-4E86-9432-DC7DCFFA4462}"/>
                </a:ext>
              </a:extLst>
            </p:cNvPr>
            <p:cNvSpPr/>
            <p:nvPr/>
          </p:nvSpPr>
          <p:spPr>
            <a:xfrm>
              <a:off x="4425541" y="5356387"/>
              <a:ext cx="3103530" cy="598197"/>
            </a:xfrm>
            <a:prstGeom prst="roundRect">
              <a:avLst>
                <a:gd name="adj" fmla="val 21822"/>
              </a:avLst>
            </a:prstGeom>
            <a:solidFill>
              <a:srgbClr val="F6F6F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CAE499-595A-4717-9587-563C5552A322}"/>
                </a:ext>
              </a:extLst>
            </p:cNvPr>
            <p:cNvSpPr txBox="1"/>
            <p:nvPr/>
          </p:nvSpPr>
          <p:spPr>
            <a:xfrm>
              <a:off x="4628304" y="5518915"/>
              <a:ext cx="2698006" cy="26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65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Пояснительный текст</a:t>
              </a:r>
              <a:endParaRPr lang="en-US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0EADFCA-F6C9-864B-9150-2F509B66CD57}"/>
              </a:ext>
            </a:extLst>
          </p:cNvPr>
          <p:cNvSpPr txBox="1"/>
          <p:nvPr/>
        </p:nvSpPr>
        <p:spPr>
          <a:xfrm>
            <a:off x="1545332" y="2883598"/>
            <a:ext cx="3541059" cy="4717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5D017-F786-6642-986F-786B67395150}"/>
              </a:ext>
            </a:extLst>
          </p:cNvPr>
          <p:cNvSpPr txBox="1"/>
          <p:nvPr/>
        </p:nvSpPr>
        <p:spPr>
          <a:xfrm>
            <a:off x="1545332" y="3812372"/>
            <a:ext cx="4855468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5E31B96-E723-65FC-6684-1F33765BB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9018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CB486F6-273E-4611-A931-94E74A74E548}"/>
              </a:ext>
            </a:extLst>
          </p:cNvPr>
          <p:cNvGraphicFramePr/>
          <p:nvPr/>
        </p:nvGraphicFramePr>
        <p:xfrm>
          <a:off x="11161515" y="1111586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DFD1B5-84E2-4D12-9D06-945B016BA398}"/>
              </a:ext>
            </a:extLst>
          </p:cNvPr>
          <p:cNvSpPr txBox="1"/>
          <p:nvPr/>
        </p:nvSpPr>
        <p:spPr>
          <a:xfrm>
            <a:off x="11419072" y="2305136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1C7A6-5E4E-431B-9E3E-A76A91B2EEC4}"/>
              </a:ext>
            </a:extLst>
          </p:cNvPr>
          <p:cNvSpPr txBox="1"/>
          <p:nvPr/>
        </p:nvSpPr>
        <p:spPr>
          <a:xfrm>
            <a:off x="13978750" y="2431282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83825-B64A-4F51-A5A7-D09FE2B76F8E}"/>
              </a:ext>
            </a:extLst>
          </p:cNvPr>
          <p:cNvSpPr txBox="1"/>
          <p:nvPr/>
        </p:nvSpPr>
        <p:spPr>
          <a:xfrm>
            <a:off x="13978750" y="1764372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0CB04B25-3900-41A2-8BEB-8B5812F79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957456"/>
              </p:ext>
            </p:extLst>
          </p:nvPr>
        </p:nvGraphicFramePr>
        <p:xfrm>
          <a:off x="11161515" y="693936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FB7FFE51-F044-4C42-8943-65791AF7CD62}"/>
              </a:ext>
            </a:extLst>
          </p:cNvPr>
          <p:cNvSpPr txBox="1"/>
          <p:nvPr/>
        </p:nvSpPr>
        <p:spPr>
          <a:xfrm>
            <a:off x="11419072" y="813291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122E90-0B84-48B4-91C3-A65E29FDFC4D}"/>
              </a:ext>
            </a:extLst>
          </p:cNvPr>
          <p:cNvSpPr txBox="1"/>
          <p:nvPr/>
        </p:nvSpPr>
        <p:spPr>
          <a:xfrm>
            <a:off x="13978750" y="8259058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443089-B39C-4328-8971-7AC4DF53A338}"/>
              </a:ext>
            </a:extLst>
          </p:cNvPr>
          <p:cNvSpPr txBox="1"/>
          <p:nvPr/>
        </p:nvSpPr>
        <p:spPr>
          <a:xfrm>
            <a:off x="13978750" y="7592148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Rectangle: Rounded Corners 5">
            <a:extLst>
              <a:ext uri="{FF2B5EF4-FFF2-40B4-BE49-F238E27FC236}">
                <a16:creationId xmlns:a16="http://schemas.microsoft.com/office/drawing/2014/main" id="{9C479154-CE3F-420A-8425-4BAB064D8AE8}"/>
              </a:ext>
            </a:extLst>
          </p:cNvPr>
          <p:cNvSpPr/>
          <p:nvPr/>
        </p:nvSpPr>
        <p:spPr>
          <a:xfrm>
            <a:off x="10873162" y="4126053"/>
            <a:ext cx="7324784" cy="2908024"/>
          </a:xfrm>
          <a:prstGeom prst="roundRect">
            <a:avLst>
              <a:gd name="adj" fmla="val 1363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30ACA6BD-9887-407C-8DB4-3D81A852EDEB}"/>
              </a:ext>
            </a:extLst>
          </p:cNvPr>
          <p:cNvGraphicFramePr/>
          <p:nvPr/>
        </p:nvGraphicFramePr>
        <p:xfrm>
          <a:off x="11161515" y="4025474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306DCEFB-8240-48C3-A93E-FCEBDC25638C}"/>
              </a:ext>
            </a:extLst>
          </p:cNvPr>
          <p:cNvSpPr txBox="1"/>
          <p:nvPr/>
        </p:nvSpPr>
        <p:spPr>
          <a:xfrm>
            <a:off x="11419072" y="5219024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95F7F6-5227-4187-AE62-F3F4467784B1}"/>
              </a:ext>
            </a:extLst>
          </p:cNvPr>
          <p:cNvSpPr txBox="1"/>
          <p:nvPr/>
        </p:nvSpPr>
        <p:spPr>
          <a:xfrm>
            <a:off x="13978750" y="5345170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6E4F80-8D6F-4A03-9C57-C25D76B30164}"/>
              </a:ext>
            </a:extLst>
          </p:cNvPr>
          <p:cNvSpPr txBox="1"/>
          <p:nvPr/>
        </p:nvSpPr>
        <p:spPr>
          <a:xfrm>
            <a:off x="13978750" y="4678260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F775F-F671-C74C-A1BC-7FC93C7F6FDC}"/>
              </a:ext>
            </a:extLst>
          </p:cNvPr>
          <p:cNvSpPr txBox="1"/>
          <p:nvPr/>
        </p:nvSpPr>
        <p:spPr>
          <a:xfrm>
            <a:off x="1672342" y="5614852"/>
            <a:ext cx="6599787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А в Тинькофф намного лучше  зарплатный проект  и 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20448-0993-5C47-A783-D8A8D5EB2712}"/>
              </a:ext>
            </a:extLst>
          </p:cNvPr>
          <p:cNvSpPr txBox="1"/>
          <p:nvPr/>
        </p:nvSpPr>
        <p:spPr>
          <a:xfrm>
            <a:off x="1672342" y="2458294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DC8A6-6007-B04A-86B4-74CB397CEBF9}"/>
              </a:ext>
            </a:extLst>
          </p:cNvPr>
          <p:cNvSpPr txBox="1"/>
          <p:nvPr/>
        </p:nvSpPr>
        <p:spPr>
          <a:xfrm>
            <a:off x="1672342" y="3280753"/>
            <a:ext cx="8335258" cy="1894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FC3F9C8-AB63-101A-11CF-27439F36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1294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67C55B7-2DAA-7345-854B-EC4EB03CE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52979"/>
              </p:ext>
            </p:extLst>
          </p:nvPr>
        </p:nvGraphicFramePr>
        <p:xfrm>
          <a:off x="2699906" y="2411434"/>
          <a:ext cx="15062624" cy="745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Уровни продуктов">
            <a:extLst>
              <a:ext uri="{FF2B5EF4-FFF2-40B4-BE49-F238E27FC236}">
                <a16:creationId xmlns:a16="http://schemas.microsoft.com/office/drawing/2014/main" id="{4EC559ED-146F-888F-2AE8-7B1D86414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3A6A0DA-717D-DCD6-B979-C5D6E070A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39758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505353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44452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243228" y="7264345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51432" y="6669504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Сценарии миграций без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даунтайма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285472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2259880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2154551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564175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33988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526D5353-5187-E94F-8C94-7EBC1B062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713558"/>
              </p:ext>
            </p:extLst>
          </p:nvPr>
        </p:nvGraphicFramePr>
        <p:xfrm>
          <a:off x="934353" y="2600892"/>
          <a:ext cx="18036862" cy="641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Уровни продуктов">
            <a:extLst>
              <a:ext uri="{FF2B5EF4-FFF2-40B4-BE49-F238E27FC236}">
                <a16:creationId xmlns:a16="http://schemas.microsoft.com/office/drawing/2014/main" id="{44C350B8-EEFE-B423-958C-EC3FE394C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80C82BCB-49D2-DD7C-EFC5-A9996804E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object 100"/>
          <p:cNvSpPr txBox="1"/>
          <p:nvPr/>
        </p:nvSpPr>
        <p:spPr>
          <a:xfrm>
            <a:off x="8170453" y="1618952"/>
            <a:ext cx="36455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4" name="object 101"/>
          <p:cNvSpPr txBox="1"/>
          <p:nvPr/>
        </p:nvSpPr>
        <p:spPr>
          <a:xfrm>
            <a:off x="732492" y="3036538"/>
            <a:ext cx="47876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5" name="object 102"/>
          <p:cNvSpPr txBox="1"/>
          <p:nvPr/>
        </p:nvSpPr>
        <p:spPr>
          <a:xfrm>
            <a:off x="8195227" y="6181980"/>
            <a:ext cx="34282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78A0EF58-0A9D-7C4E-9438-29C37F346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512120"/>
              </p:ext>
            </p:extLst>
          </p:nvPr>
        </p:nvGraphicFramePr>
        <p:xfrm>
          <a:off x="8178866" y="2505663"/>
          <a:ext cx="3785533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7" name="Диаграмма 116">
            <a:extLst>
              <a:ext uri="{FF2B5EF4-FFF2-40B4-BE49-F238E27FC236}">
                <a16:creationId xmlns:a16="http://schemas.microsoft.com/office/drawing/2014/main" id="{62EA3774-3119-5A4E-8AD0-BED8C823A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062204"/>
              </p:ext>
            </p:extLst>
          </p:nvPr>
        </p:nvGraphicFramePr>
        <p:xfrm>
          <a:off x="8178866" y="7017488"/>
          <a:ext cx="3785533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8" name="Диаграмма 117">
            <a:extLst>
              <a:ext uri="{FF2B5EF4-FFF2-40B4-BE49-F238E27FC236}">
                <a16:creationId xmlns:a16="http://schemas.microsoft.com/office/drawing/2014/main" id="{898FF0EF-2AAB-9148-82A1-899DB2D4A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889932"/>
              </p:ext>
            </p:extLst>
          </p:nvPr>
        </p:nvGraphicFramePr>
        <p:xfrm>
          <a:off x="12231708" y="2505663"/>
          <a:ext cx="6733355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AD8BF91-1E40-4842-B866-4733178B0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70989"/>
              </p:ext>
            </p:extLst>
          </p:nvPr>
        </p:nvGraphicFramePr>
        <p:xfrm>
          <a:off x="786397" y="4176487"/>
          <a:ext cx="6604509" cy="615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23A0D3D7-CDEC-FC49-ACF2-9F4B16DE7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175855"/>
              </p:ext>
            </p:extLst>
          </p:nvPr>
        </p:nvGraphicFramePr>
        <p:xfrm>
          <a:off x="12231708" y="7017488"/>
          <a:ext cx="6733355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Дуга 6">
            <a:extLst>
              <a:ext uri="{FF2B5EF4-FFF2-40B4-BE49-F238E27FC236}">
                <a16:creationId xmlns:a16="http://schemas.microsoft.com/office/drawing/2014/main" id="{4EA6A016-BD3D-2847-81FB-C6AB7450D1D0}"/>
              </a:ext>
            </a:extLst>
          </p:cNvPr>
          <p:cNvSpPr/>
          <p:nvPr/>
        </p:nvSpPr>
        <p:spPr>
          <a:xfrm>
            <a:off x="1089882" y="4207875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639501D-901D-6042-A4D8-FEBD73088508}"/>
              </a:ext>
            </a:extLst>
          </p:cNvPr>
          <p:cNvSpPr/>
          <p:nvPr/>
        </p:nvSpPr>
        <p:spPr>
          <a:xfrm>
            <a:off x="1561142" y="3926414"/>
            <a:ext cx="653749" cy="639111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1" name="Дуга 130">
            <a:extLst>
              <a:ext uri="{FF2B5EF4-FFF2-40B4-BE49-F238E27FC236}">
                <a16:creationId xmlns:a16="http://schemas.microsoft.com/office/drawing/2014/main" id="{1D13B5FD-E928-934E-9340-3A2F970D8C1F}"/>
              </a:ext>
            </a:extLst>
          </p:cNvPr>
          <p:cNvSpPr/>
          <p:nvPr/>
        </p:nvSpPr>
        <p:spPr>
          <a:xfrm>
            <a:off x="3075667" y="4749677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3F492223-1CF4-F641-B113-0105D02FDB65}"/>
              </a:ext>
            </a:extLst>
          </p:cNvPr>
          <p:cNvSpPr/>
          <p:nvPr/>
        </p:nvSpPr>
        <p:spPr>
          <a:xfrm>
            <a:off x="3569453" y="4468216"/>
            <a:ext cx="639639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7" name="Дуга 136">
            <a:extLst>
              <a:ext uri="{FF2B5EF4-FFF2-40B4-BE49-F238E27FC236}">
                <a16:creationId xmlns:a16="http://schemas.microsoft.com/office/drawing/2014/main" id="{8C84C8CE-4FFA-DC4C-9390-27578B2CBC3E}"/>
              </a:ext>
            </a:extLst>
          </p:cNvPr>
          <p:cNvSpPr/>
          <p:nvPr/>
        </p:nvSpPr>
        <p:spPr>
          <a:xfrm>
            <a:off x="5237811" y="5133440"/>
            <a:ext cx="1569712" cy="1423208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33A95185-B727-E743-A9FF-94211571D992}"/>
              </a:ext>
            </a:extLst>
          </p:cNvPr>
          <p:cNvSpPr/>
          <p:nvPr/>
        </p:nvSpPr>
        <p:spPr>
          <a:xfrm>
            <a:off x="5706884" y="4837692"/>
            <a:ext cx="677770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spAutoFit/>
          </a:bodyPr>
          <a:lstStyle/>
          <a:p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139" name="object 20">
            <a:extLst>
              <a:ext uri="{FF2B5EF4-FFF2-40B4-BE49-F238E27FC236}">
                <a16:creationId xmlns:a16="http://schemas.microsoft.com/office/drawing/2014/main" id="{24B9758F-8162-2144-8AB0-770F8FD1CA52}"/>
              </a:ext>
            </a:extLst>
          </p:cNvPr>
          <p:cNvSpPr txBox="1"/>
          <p:nvPr/>
        </p:nvSpPr>
        <p:spPr>
          <a:xfrm>
            <a:off x="5858591" y="5011876"/>
            <a:ext cx="446901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1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1" name="object 20">
            <a:extLst>
              <a:ext uri="{FF2B5EF4-FFF2-40B4-BE49-F238E27FC236}">
                <a16:creationId xmlns:a16="http://schemas.microsoft.com/office/drawing/2014/main" id="{279D5B42-09BF-624E-8005-52F06D6F93FB}"/>
              </a:ext>
            </a:extLst>
          </p:cNvPr>
          <p:cNvSpPr txBox="1"/>
          <p:nvPr/>
        </p:nvSpPr>
        <p:spPr>
          <a:xfrm>
            <a:off x="5791792" y="5055143"/>
            <a:ext cx="184712" cy="21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endParaRPr sz="1377" spc="15" dirty="0">
              <a:solidFill>
                <a:schemeClr val="bg1"/>
              </a:solidFill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5BFB840B-A99E-7C4D-8A5F-31039CFED02F}"/>
              </a:ext>
            </a:extLst>
          </p:cNvPr>
          <p:cNvSpPr txBox="1"/>
          <p:nvPr/>
        </p:nvSpPr>
        <p:spPr>
          <a:xfrm>
            <a:off x="3636435" y="4641174"/>
            <a:ext cx="484052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-27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BE1C9838-C02A-604A-B808-6CC9231B6317}"/>
              </a:ext>
            </a:extLst>
          </p:cNvPr>
          <p:cNvSpPr txBox="1"/>
          <p:nvPr/>
        </p:nvSpPr>
        <p:spPr>
          <a:xfrm>
            <a:off x="1601688" y="4101596"/>
            <a:ext cx="570550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+31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34EE9-10CE-C2E6-C037-F883A416074D}"/>
              </a:ext>
            </a:extLst>
          </p:cNvPr>
          <p:cNvSpPr txBox="1"/>
          <p:nvPr/>
        </p:nvSpPr>
        <p:spPr>
          <a:xfrm>
            <a:off x="719138" y="541059"/>
            <a:ext cx="7084793" cy="17543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4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54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BF6A5B3-87F4-E767-829D-987BB208A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718857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A9FD8C-2A41-4A52-8320-5D4A8841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80310"/>
              </p:ext>
            </p:extLst>
          </p:nvPr>
        </p:nvGraphicFramePr>
        <p:xfrm>
          <a:off x="842911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6F6ACA-EC61-4A32-913F-34600E19276C}"/>
              </a:ext>
            </a:extLst>
          </p:cNvPr>
          <p:cNvCxnSpPr>
            <a:cxnSpLocks/>
          </p:cNvCxnSpPr>
          <p:nvPr/>
        </p:nvCxnSpPr>
        <p:spPr>
          <a:xfrm>
            <a:off x="9808210" y="4125973"/>
            <a:ext cx="0" cy="57667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1D4E1-355C-4E3A-9B00-7D94337BB20F}"/>
              </a:ext>
            </a:extLst>
          </p:cNvPr>
          <p:cNvGrpSpPr/>
          <p:nvPr/>
        </p:nvGrpSpPr>
        <p:grpSpPr>
          <a:xfrm>
            <a:off x="842905" y="7817454"/>
            <a:ext cx="8211716" cy="599572"/>
            <a:chOff x="1180466" y="4806732"/>
            <a:chExt cx="4451487" cy="369204"/>
          </a:xfrm>
        </p:grpSpPr>
        <p:sp>
          <p:nvSpPr>
            <p:cNvPr id="63" name="Rectangle: Rounded Corners 5">
              <a:extLst>
                <a:ext uri="{FF2B5EF4-FFF2-40B4-BE49-F238E27FC236}">
                  <a16:creationId xmlns:a16="http://schemas.microsoft.com/office/drawing/2014/main" id="{05CB6186-A0AF-4CC3-9408-ED8677BC5995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C8A699-6AE0-4D47-A242-7DA44CEBE082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AB3DE0-E5B0-4E81-AA93-B9C549520B71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812AF-408D-4963-A5A4-427544BC4906}"/>
              </a:ext>
            </a:extLst>
          </p:cNvPr>
          <p:cNvGrpSpPr/>
          <p:nvPr/>
        </p:nvGrpSpPr>
        <p:grpSpPr>
          <a:xfrm>
            <a:off x="842905" y="8555312"/>
            <a:ext cx="8211716" cy="599573"/>
            <a:chOff x="1180466" y="5261084"/>
            <a:chExt cx="4451487" cy="369204"/>
          </a:xfrm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BCBBF176-9FC8-4693-8B4C-B1F20B489057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F7D7C4-9E72-436D-9004-017342B3603B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Paris, 2020 - 2021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621F08-F5F7-41B3-99B4-B6140419CEF3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B18AF-1781-47DF-9916-CA00076B779C}"/>
              </a:ext>
            </a:extLst>
          </p:cNvPr>
          <p:cNvGrpSpPr/>
          <p:nvPr/>
        </p:nvGrpSpPr>
        <p:grpSpPr>
          <a:xfrm>
            <a:off x="842905" y="9293154"/>
            <a:ext cx="8211716" cy="599572"/>
            <a:chOff x="1180466" y="5715436"/>
            <a:chExt cx="4451487" cy="369204"/>
          </a:xfrm>
        </p:grpSpPr>
        <p:sp>
          <p:nvSpPr>
            <p:cNvPr id="69" name="Rectangle: Rounded Corners 5">
              <a:extLst>
                <a:ext uri="{FF2B5EF4-FFF2-40B4-BE49-F238E27FC236}">
                  <a16:creationId xmlns:a16="http://schemas.microsoft.com/office/drawing/2014/main" id="{309EC5B0-AFFA-467B-BBBB-2228CEC9521E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05734A-1BEF-434C-99B3-C67B2D32A730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88087C-4265-4D67-8CF3-95E2CB026DE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BA70D557-4E94-1349-A208-E244C8BF8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04679"/>
              </p:ext>
            </p:extLst>
          </p:nvPr>
        </p:nvGraphicFramePr>
        <p:xfrm>
          <a:off x="10630836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grpSp>
        <p:nvGrpSpPr>
          <p:cNvPr id="34" name="Group 9">
            <a:extLst>
              <a:ext uri="{FF2B5EF4-FFF2-40B4-BE49-F238E27FC236}">
                <a16:creationId xmlns:a16="http://schemas.microsoft.com/office/drawing/2014/main" id="{38BE98C6-B875-C74D-B647-3FC29E3B0222}"/>
              </a:ext>
            </a:extLst>
          </p:cNvPr>
          <p:cNvGrpSpPr/>
          <p:nvPr/>
        </p:nvGrpSpPr>
        <p:grpSpPr>
          <a:xfrm>
            <a:off x="10721984" y="7817454"/>
            <a:ext cx="8211716" cy="599572"/>
            <a:chOff x="1180466" y="4806732"/>
            <a:chExt cx="4451487" cy="369204"/>
          </a:xfrm>
        </p:grpSpPr>
        <p:sp>
          <p:nvSpPr>
            <p:cNvPr id="35" name="Rectangle: Rounded Corners 5">
              <a:extLst>
                <a:ext uri="{FF2B5EF4-FFF2-40B4-BE49-F238E27FC236}">
                  <a16:creationId xmlns:a16="http://schemas.microsoft.com/office/drawing/2014/main" id="{7466BF26-1057-0C41-93D7-3EE8223AD93D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B53B72-929F-E647-A46D-1D38DAB84FA8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016B53-0DE9-D24D-A474-547983CAA475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B820EE6C-3C38-1449-891E-99865EDB2C30}"/>
              </a:ext>
            </a:extLst>
          </p:cNvPr>
          <p:cNvGrpSpPr/>
          <p:nvPr/>
        </p:nvGrpSpPr>
        <p:grpSpPr>
          <a:xfrm>
            <a:off x="10721984" y="8555312"/>
            <a:ext cx="8211716" cy="599573"/>
            <a:chOff x="1180466" y="5261084"/>
            <a:chExt cx="4451487" cy="369204"/>
          </a:xfrm>
        </p:grpSpPr>
        <p:sp>
          <p:nvSpPr>
            <p:cNvPr id="39" name="Rectangle: Rounded Corners 5">
              <a:extLst>
                <a:ext uri="{FF2B5EF4-FFF2-40B4-BE49-F238E27FC236}">
                  <a16:creationId xmlns:a16="http://schemas.microsoft.com/office/drawing/2014/main" id="{D4FC3B9C-CDD2-8043-A0E1-938564A0E4FB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7B0146-0AA5-AE40-8658-C1D2E4495AF2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Paris, 2020 - 2021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33E28-D65B-3A4F-9DD1-443C1B9C8FA2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352226CE-32AC-754F-86C0-ED6CCB973591}"/>
              </a:ext>
            </a:extLst>
          </p:cNvPr>
          <p:cNvGrpSpPr/>
          <p:nvPr/>
        </p:nvGrpSpPr>
        <p:grpSpPr>
          <a:xfrm>
            <a:off x="10721984" y="9293154"/>
            <a:ext cx="8211716" cy="599572"/>
            <a:chOff x="1180466" y="5715436"/>
            <a:chExt cx="4451487" cy="369204"/>
          </a:xfrm>
        </p:grpSpPr>
        <p:sp>
          <p:nvSpPr>
            <p:cNvPr id="43" name="Rectangle: Rounded Corners 5">
              <a:extLst>
                <a:ext uri="{FF2B5EF4-FFF2-40B4-BE49-F238E27FC236}">
                  <a16:creationId xmlns:a16="http://schemas.microsoft.com/office/drawing/2014/main" id="{46814E54-BF9A-0F4C-950C-7ABD44FF0CE1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2D336-8555-AB4A-8F59-ADAF1C1AEC42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Meetup London, 2020 - 2021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04B851-0F83-AD4D-8D9C-0DC7A9F091B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B21C0C-FCDF-A2EE-D187-28E5CD23F1B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94B8E-5CFE-60F7-1F2D-47250E2EB146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16F8D1D3-67CF-A0EC-81A2-ED8D19F00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6000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03C03-E4BE-4CD8-B3FB-8EFC9033E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15596"/>
              </p:ext>
            </p:extLst>
          </p:nvPr>
        </p:nvGraphicFramePr>
        <p:xfrm>
          <a:off x="2124935" y="2886418"/>
          <a:ext cx="13445759" cy="706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7650">
                  <a:extLst>
                    <a:ext uri="{9D8B030D-6E8A-4147-A177-3AD203B41FA5}">
                      <a16:colId xmlns:a16="http://schemas.microsoft.com/office/drawing/2014/main" val="1343832503"/>
                    </a:ext>
                  </a:extLst>
                </a:gridCol>
                <a:gridCol w="2361360">
                  <a:extLst>
                    <a:ext uri="{9D8B030D-6E8A-4147-A177-3AD203B41FA5}">
                      <a16:colId xmlns:a16="http://schemas.microsoft.com/office/drawing/2014/main" val="3780816898"/>
                    </a:ext>
                  </a:extLst>
                </a:gridCol>
                <a:gridCol w="2580010">
                  <a:extLst>
                    <a:ext uri="{9D8B030D-6E8A-4147-A177-3AD203B41FA5}">
                      <a16:colId xmlns:a16="http://schemas.microsoft.com/office/drawing/2014/main" val="124926214"/>
                    </a:ext>
                  </a:extLst>
                </a:gridCol>
                <a:gridCol w="2316739">
                  <a:extLst>
                    <a:ext uri="{9D8B030D-6E8A-4147-A177-3AD203B41FA5}">
                      <a16:colId xmlns:a16="http://schemas.microsoft.com/office/drawing/2014/main" val="4145522216"/>
                    </a:ext>
                  </a:extLst>
                </a:gridCol>
              </a:tblGrid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endParaRPr lang="en-US" sz="1900" b="0" i="0" dirty="0">
                        <a:solidFill>
                          <a:schemeClr val="accent6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A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B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C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9085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423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7474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856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0870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3941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565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6348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3519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323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80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16018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68884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46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864028-D635-4A56-9DB9-6DD6A92677E8}"/>
              </a:ext>
            </a:extLst>
          </p:cNvPr>
          <p:cNvSpPr txBox="1"/>
          <p:nvPr/>
        </p:nvSpPr>
        <p:spPr>
          <a:xfrm>
            <a:off x="2124933" y="895678"/>
            <a:ext cx="6532661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6B01-0185-4862-97B3-CC332F0BD278}"/>
              </a:ext>
            </a:extLst>
          </p:cNvPr>
          <p:cNvSpPr txBox="1"/>
          <p:nvPr/>
        </p:nvSpPr>
        <p:spPr>
          <a:xfrm>
            <a:off x="2124934" y="1445962"/>
            <a:ext cx="14388717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indent="12064" algn="ctr" defTabSz="1434103">
              <a:defRPr sz="6000" b="1">
                <a:solidFill>
                  <a:srgbClr val="1A1919"/>
                </a:solidFill>
                <a:latin typeface="Tinkoff Sans" panose="02000506050000020004" pitchFamily="2" charset="0"/>
              </a:defRPr>
            </a:lvl1pPr>
            <a:lvl2pPr indent="0" defTabSz="1485609">
              <a:lnSpc>
                <a:spcPct val="90000"/>
              </a:lnSpc>
              <a:defRPr sz="7086"/>
            </a:lvl2pPr>
            <a:lvl3pPr indent="0" defTabSz="1485609">
              <a:lnSpc>
                <a:spcPct val="90000"/>
              </a:lnSpc>
              <a:defRPr sz="7086"/>
            </a:lvl3pPr>
            <a:lvl4pPr indent="0" defTabSz="1485609">
              <a:lnSpc>
                <a:spcPct val="90000"/>
              </a:lnSpc>
              <a:defRPr sz="7086"/>
            </a:lvl4pPr>
            <a:lvl5pPr indent="0" defTabSz="1485609">
              <a:lnSpc>
                <a:spcPct val="90000"/>
              </a:lnSpc>
              <a:defRPr sz="7086"/>
            </a:lvl5pPr>
            <a:lvl6pPr indent="0" defTabSz="1485609">
              <a:lnSpc>
                <a:spcPct val="90000"/>
              </a:lnSpc>
              <a:defRPr sz="7086"/>
            </a:lvl6pPr>
            <a:lvl7pPr indent="0" defTabSz="1485609">
              <a:lnSpc>
                <a:spcPct val="90000"/>
              </a:lnSpc>
              <a:defRPr sz="7086"/>
            </a:lvl7pPr>
            <a:lvl8pPr indent="0" defTabSz="1485609">
              <a:lnSpc>
                <a:spcPct val="90000"/>
              </a:lnSpc>
              <a:defRPr sz="7086"/>
            </a:lvl8pPr>
            <a:lvl9pPr indent="0" defTabSz="1485609">
              <a:lnSpc>
                <a:spcPct val="90000"/>
              </a:lnSpc>
              <a:defRPr sz="7086"/>
            </a:lvl9pPr>
          </a:lstStyle>
          <a:p>
            <a:pPr algn="l"/>
            <a:r>
              <a:rPr lang="ru-RU" dirty="0"/>
              <a:t>Заголовок </a:t>
            </a:r>
            <a:r>
              <a:rPr lang="ru-RU"/>
              <a:t>вашей таблицы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2B6002-78D1-4343-B137-BF5D27B2C2F4}"/>
              </a:ext>
            </a:extLst>
          </p:cNvPr>
          <p:cNvGrpSpPr/>
          <p:nvPr/>
        </p:nvGrpSpPr>
        <p:grpSpPr>
          <a:xfrm>
            <a:off x="15998703" y="2873920"/>
            <a:ext cx="1150121" cy="7212244"/>
            <a:chOff x="9851672" y="1762606"/>
            <a:chExt cx="708222" cy="444115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9FDC37-D298-4B41-9995-9C97FDF4D3D4}"/>
                </a:ext>
              </a:extLst>
            </p:cNvPr>
            <p:cNvSpPr/>
            <p:nvPr/>
          </p:nvSpPr>
          <p:spPr>
            <a:xfrm>
              <a:off x="9851672" y="1762606"/>
              <a:ext cx="708222" cy="4441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BB46B5-22DB-4D51-BBB3-C183813778E6}"/>
                </a:ext>
              </a:extLst>
            </p:cNvPr>
            <p:cNvGrpSpPr/>
            <p:nvPr/>
          </p:nvGrpSpPr>
          <p:grpSpPr>
            <a:xfrm>
              <a:off x="10054263" y="2398061"/>
              <a:ext cx="303039" cy="3514937"/>
              <a:chOff x="10061024" y="3790951"/>
              <a:chExt cx="303039" cy="35149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8C061-9DF5-44E8-BA91-BD76803DDD22}"/>
                  </a:ext>
                </a:extLst>
              </p:cNvPr>
              <p:cNvSpPr txBox="1"/>
              <p:nvPr/>
            </p:nvSpPr>
            <p:spPr>
              <a:xfrm rot="5400000">
                <a:off x="9776261" y="4075714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BB167C-368C-4372-B95F-E0FEC08BA33D}"/>
                  </a:ext>
                </a:extLst>
              </p:cNvPr>
              <p:cNvSpPr txBox="1"/>
              <p:nvPr/>
            </p:nvSpPr>
            <p:spPr>
              <a:xfrm rot="5400000">
                <a:off x="9776261" y="5033831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1</a:t>
                </a:r>
                <a:endParaRPr lang="en-US" sz="2598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6AB4BD-5765-4D47-A846-D9F098A2DC0D}"/>
                  </a:ext>
                </a:extLst>
              </p:cNvPr>
              <p:cNvSpPr txBox="1"/>
              <p:nvPr/>
            </p:nvSpPr>
            <p:spPr>
              <a:xfrm rot="5400000">
                <a:off x="9776261" y="5850185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22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64C72-972E-445D-BF26-CD87144863E5}"/>
                  </a:ext>
                </a:extLst>
              </p:cNvPr>
              <p:cNvSpPr txBox="1"/>
              <p:nvPr/>
            </p:nvSpPr>
            <p:spPr>
              <a:xfrm rot="5400000">
                <a:off x="9776261" y="6718086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3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284B4FC1-1B11-A016-E1B9-D8720747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1325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31634"/>
              </p:ext>
            </p:extLst>
          </p:nvPr>
        </p:nvGraphicFramePr>
        <p:xfrm>
          <a:off x="827087" y="1739447"/>
          <a:ext cx="18145125" cy="86285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48375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</a:tblGrid>
              <a:tr h="825586">
                <a:tc>
                  <a:txBody>
                    <a:bodyPr/>
                    <a:lstStyle/>
                    <a:p>
                      <a:pPr marL="180000" indent="-216000" algn="ctr">
                        <a:lnSpc>
                          <a:spcPts val="2800"/>
                        </a:lnSpc>
                        <a:spcBef>
                          <a:spcPts val="8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164916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5" name="Уровни продуктов">
            <a:extLst>
              <a:ext uri="{FF2B5EF4-FFF2-40B4-BE49-F238E27FC236}">
                <a16:creationId xmlns:a16="http://schemas.microsoft.com/office/drawing/2014/main" id="{3FA6A248-B231-8119-51E4-E25D473D4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2833F8C-1BE4-D9F0-F732-6A14BB659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151751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Уровни продуктов"/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28427"/>
              </p:ext>
            </p:extLst>
          </p:nvPr>
        </p:nvGraphicFramePr>
        <p:xfrm>
          <a:off x="827087" y="1717709"/>
          <a:ext cx="18145124" cy="8650254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4536281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904686436"/>
                    </a:ext>
                  </a:extLst>
                </a:gridCol>
              </a:tblGrid>
              <a:tr h="745826"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252314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721275-4311-24D2-1828-38A6FA65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42632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78722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из </a:t>
            </a:r>
            <a:r>
              <a:rPr lang="en-US" sz="6000" b="1" dirty="0">
                <a:latin typeface="Tinkoff Sans" panose="02000506050000020004" pitchFamily="2" charset="0"/>
              </a:rPr>
              <a:t>Oracle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  <p:pic>
        <p:nvPicPr>
          <p:cNvPr id="3" name="Picture 24" descr="Oracle ROWID Format">
            <a:extLst>
              <a:ext uri="{FF2B5EF4-FFF2-40B4-BE49-F238E27FC236}">
                <a16:creationId xmlns:a16="http://schemas.microsoft.com/office/drawing/2014/main" id="{582C9F1C-67F9-4670-98AB-DDEEC582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49" y="2129001"/>
            <a:ext cx="5855723" cy="181646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41748-28FD-0425-2386-20C79C5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6109" y="4233995"/>
            <a:ext cx="2703584" cy="4797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66701-F218-884E-654F-1199B997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917982"/>
              </p:ext>
            </p:extLst>
          </p:nvPr>
        </p:nvGraphicFramePr>
        <p:xfrm>
          <a:off x="1673390" y="2129001"/>
          <a:ext cx="8562430" cy="2174240"/>
        </p:xfrm>
        <a:graphic>
          <a:graphicData uri="http://schemas.openxmlformats.org/drawingml/2006/table">
            <a:tbl>
              <a:tblPr>
                <a:effectLst>
                  <a:outerShdw blurRad="164050" dist="38100" dir="2700000" algn="tl" rotWithShape="0">
                    <a:prstClr val="black">
                      <a:alpha val="75863"/>
                    </a:prstClr>
                  </a:outerShdw>
                </a:effectLst>
              </a:tblPr>
              <a:tblGrid>
                <a:gridCol w="8562430">
                  <a:extLst>
                    <a:ext uri="{9D8B030D-6E8A-4147-A177-3AD203B41FA5}">
                      <a16:colId xmlns:a16="http://schemas.microsoft.com/office/drawing/2014/main" val="2692432842"/>
                    </a:ext>
                  </a:extLst>
                </a:gridCol>
              </a:tblGrid>
              <a:tr h="153211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begin 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dbms_parallel_execute.create_chunks_by_rowid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(  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task_name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'TABLE1_TASK'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table_owner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'TEST'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by_row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TRUE,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chunk_size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100000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end;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BC6060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3498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436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E2493C-EDAE-30BE-30CE-BAC9658E9C57}"/>
              </a:ext>
            </a:extLst>
          </p:cNvPr>
          <p:cNvSpPr txBox="1"/>
          <p:nvPr/>
        </p:nvSpPr>
        <p:spPr>
          <a:xfrm>
            <a:off x="1673390" y="5599170"/>
            <a:ext cx="11369200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t.name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t.gender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t.textclob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test.table1 t where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rownum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                      ID NAME                                         GENDER TEXTCLOB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------------------ ---------- ---------------------------------------- ---------- ----------------------------------------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AAASfoAAMAAAACDAAF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AAASfoAAMAAAACDAAJ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rows selected.</a:t>
            </a:r>
            <a:endParaRPr lang="en-RU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5E9BB-7FA9-546D-F2DD-D1E7DD857ECC}"/>
              </a:ext>
            </a:extLst>
          </p:cNvPr>
          <p:cNvSpPr txBox="1"/>
          <p:nvPr/>
        </p:nvSpPr>
        <p:spPr>
          <a:xfrm>
            <a:off x="1673390" y="9853234"/>
            <a:ext cx="7035800" cy="365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 </a:t>
            </a:r>
            <a:r>
              <a:rPr lang="en-RU" b="1" dirty="0">
                <a:solidFill>
                  <a:srgbClr val="FF0000"/>
                </a:solidFill>
              </a:rPr>
              <a:t>ORA-01555 Snapshot Too Old</a:t>
            </a:r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8219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600" b="1" dirty="0">
                <a:latin typeface="Tinkoff Sans" panose="02000506050000020004" pitchFamily="2" charset="0"/>
              </a:rPr>
              <a:t>Как мигрировать данные самостоятельно</a:t>
            </a:r>
            <a:r>
              <a:rPr lang="en-US" sz="5600" b="1" dirty="0">
                <a:latin typeface="Tinkoff Sans" panose="02000506050000020004" pitchFamily="2" charset="0"/>
              </a:rPr>
              <a:t> </a:t>
            </a:r>
            <a:r>
              <a:rPr lang="ru-RU" sz="5600" b="1" dirty="0">
                <a:latin typeface="Tinkoff Sans" panose="02000506050000020004" pitchFamily="2" charset="0"/>
              </a:rPr>
              <a:t>из </a:t>
            </a:r>
            <a:r>
              <a:rPr lang="en-US" sz="5600" b="1" dirty="0">
                <a:latin typeface="Tinkoff Sans" panose="02000506050000020004" pitchFamily="2" charset="0"/>
              </a:rPr>
              <a:t>PostgreSQL</a:t>
            </a:r>
            <a:r>
              <a:rPr lang="ru-RU" sz="5600" b="1" dirty="0">
                <a:latin typeface="Tinkoff Sans" panose="02000506050000020004" pitchFamily="2" charset="0"/>
              </a:rPr>
              <a:t>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69C63-15EA-9695-1B10-A31C692F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987246"/>
              </p:ext>
            </p:extLst>
          </p:nvPr>
        </p:nvGraphicFramePr>
        <p:xfrm>
          <a:off x="1106502" y="1625541"/>
          <a:ext cx="9307512" cy="3598916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9307512">
                  <a:extLst>
                    <a:ext uri="{9D8B030D-6E8A-4147-A177-3AD203B41FA5}">
                      <a16:colId xmlns:a16="http://schemas.microsoft.com/office/drawing/2014/main" val="3314015764"/>
                    </a:ext>
                  </a:extLst>
                </a:gridCol>
              </a:tblGrid>
              <a:tr h="359891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limit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15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F0E1C-E32D-B21F-BBDF-315D6C25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386301"/>
              </p:ext>
            </p:extLst>
          </p:nvPr>
        </p:nvGraphicFramePr>
        <p:xfrm>
          <a:off x="1106502" y="5580062"/>
          <a:ext cx="13981111" cy="5034280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3981111">
                  <a:extLst>
                    <a:ext uri="{9D8B030D-6E8A-4147-A177-3AD203B41FA5}">
                      <a16:colId xmlns:a16="http://schemas.microsoft.com/office/drawing/2014/main" val="271693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)’;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explain (analyze, buffers)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QUERY PLAN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---------------------------------------------------------------------------------------------------------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Range Scan on table1 t  (cost=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.4.07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width=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(actual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.0.012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loops=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TID Cond: ((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&gt;=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AND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&lt;=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Buffers: shared hit=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Planning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0.062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Execution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1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0174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«Бублик» - утилита для переноса данных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503CB4-1F7A-289E-019C-E7E5543E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87226"/>
              </p:ext>
            </p:extLst>
          </p:nvPr>
        </p:nvGraphicFramePr>
        <p:xfrm>
          <a:off x="1733020" y="3646534"/>
          <a:ext cx="14133514" cy="25654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4">
                  <a:extLst>
                    <a:ext uri="{9D8B030D-6E8A-4147-A177-3AD203B41FA5}">
                      <a16:colId xmlns:a16="http://schemas.microsoft.com/office/drawing/2014/main" val="100927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threadCount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10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fromProperties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//localhost:5432/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706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DD1555-BD5E-4B67-5271-D4BA55CB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73063"/>
              </p:ext>
            </p:extLst>
          </p:nvPr>
        </p:nvGraphicFramePr>
        <p:xfrm>
          <a:off x="1733020" y="7007681"/>
          <a:ext cx="14133513" cy="30530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3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"TEST"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"PUBLIC"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"/*+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(TABLE1) */"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"1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"TABLE1_TASK"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[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48A23CF6-03F3-F948-5BFA-63C5E255158F}"/>
              </a:ext>
            </a:extLst>
          </p:cNvPr>
          <p:cNvSpPr txBox="1">
            <a:spLocks/>
          </p:cNvSpPr>
          <p:nvPr/>
        </p:nvSpPr>
        <p:spPr>
          <a:xfrm>
            <a:off x="2187867" y="1805864"/>
            <a:ext cx="8888886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 →  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 →  PostgreSQL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427813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без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даунтайма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перенести данные без остановки приложения. </a:t>
            </a:r>
            <a:r>
              <a:rPr lang="ru-RU" sz="2800" dirty="0" err="1"/>
              <a:t>Даунтайм</a:t>
            </a:r>
            <a:r>
              <a:rPr lang="ru-RU" sz="2800" dirty="0"/>
              <a:t> необходим будет в момент переключения приложения на СУБД </a:t>
            </a: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синхронизировать данные с момента создании копии до момента переключения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без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даунтайма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0643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4B22B1EA-67F2-2574-682F-77ED35399100}"/>
              </a:ext>
            </a:extLst>
          </p:cNvPr>
          <p:cNvSpPr/>
          <p:nvPr/>
        </p:nvSpPr>
        <p:spPr>
          <a:xfrm>
            <a:off x="9899652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 defTabSz="457200"/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MacOS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2E1564A0-5125-D35F-7091-578D243E1200}"/>
              </a:ext>
            </a:extLst>
          </p:cNvPr>
          <p:cNvSpPr/>
          <p:nvPr/>
        </p:nvSpPr>
        <p:spPr>
          <a:xfrm>
            <a:off x="719138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Windows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81DFF0EB-03B3-A79E-AFE4-B0A3239DED16}"/>
              </a:ext>
            </a:extLst>
          </p:cNvPr>
          <p:cNvSpPr txBox="1">
            <a:spLocks/>
          </p:cNvSpPr>
          <p:nvPr/>
        </p:nvSpPr>
        <p:spPr>
          <a:xfrm>
            <a:off x="722525" y="620158"/>
            <a:ext cx="10540999" cy="7589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Включите направляющие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AF5B0-63F9-0F06-2175-F33B9880C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3979227"/>
            <a:ext cx="7278370" cy="45123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61B13A-7C8D-12A1-22C2-126603F7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3979215"/>
            <a:ext cx="7278370" cy="4512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31E99-42A0-EFBB-5944-8945C98D428D}"/>
              </a:ext>
            </a:extLst>
          </p:cNvPr>
          <p:cNvSpPr txBox="1"/>
          <p:nvPr/>
        </p:nvSpPr>
        <p:spPr>
          <a:xfrm>
            <a:off x="722525" y="1592878"/>
            <a:ext cx="11689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</a:rPr>
              <a:t>Направляющие помогают выравнивать элементы внутри слайда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BBF3B-0FE6-91C5-F6C1-F36AB99FFB71}"/>
              </a:ext>
            </a:extLst>
          </p:cNvPr>
          <p:cNvSpPr txBox="1"/>
          <p:nvPr/>
        </p:nvSpPr>
        <p:spPr>
          <a:xfrm>
            <a:off x="618252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F176F-0503-2140-8638-B5EE8EA37F15}"/>
              </a:ext>
            </a:extLst>
          </p:cNvPr>
          <p:cNvSpPr txBox="1"/>
          <p:nvPr/>
        </p:nvSpPr>
        <p:spPr>
          <a:xfrm>
            <a:off x="9823450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443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Архитектура </a:t>
            </a:r>
            <a:r>
              <a:rPr lang="en-US" sz="6000" b="1" dirty="0" err="1">
                <a:latin typeface="Tinkoff Sans" panose="02000506050000020004" pitchFamily="2" charset="0"/>
              </a:rPr>
              <a:t>GoldenGate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2" descr="Oracle Database Design - Techasoft">
            <a:extLst>
              <a:ext uri="{FF2B5EF4-FFF2-40B4-BE49-F238E27FC236}">
                <a16:creationId xmlns:a16="http://schemas.microsoft.com/office/drawing/2014/main" id="{CF54511E-B6B3-4E48-BF83-D5815646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32" y="2794641"/>
            <a:ext cx="1987015" cy="198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35968163-A90C-4249-9191-D8C80245442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6628" y="3540663"/>
            <a:ext cx="637772" cy="710961"/>
          </a:xfrm>
          <a:prstGeom prst="rect">
            <a:avLst/>
          </a:prstGeom>
        </p:spPr>
      </p:pic>
      <p:sp>
        <p:nvSpPr>
          <p:cNvPr id="11" name="Текст 15">
            <a:extLst>
              <a:ext uri="{FF2B5EF4-FFF2-40B4-BE49-F238E27FC236}">
                <a16:creationId xmlns:a16="http://schemas.microsoft.com/office/drawing/2014/main" id="{75F6B996-B92C-4D46-A33D-5B0DBF8B3052}"/>
              </a:ext>
            </a:extLst>
          </p:cNvPr>
          <p:cNvSpPr txBox="1">
            <a:spLocks/>
          </p:cNvSpPr>
          <p:nvPr/>
        </p:nvSpPr>
        <p:spPr>
          <a:xfrm>
            <a:off x="3658452" y="2269844"/>
            <a:ext cx="1831897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600" b="1" dirty="0">
                <a:solidFill>
                  <a:schemeClr val="bg1"/>
                </a:solidFill>
                <a:latin typeface="Tinkoff Sans" panose="02000506050000020004" pitchFamily="2" charset="0"/>
              </a:rPr>
              <a:t>Redo</a:t>
            </a:r>
            <a:endParaRPr lang="ru-RU" sz="36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264F566D-F0D9-40F4-9208-85B29A23E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033147" y="3532605"/>
            <a:ext cx="3214917" cy="914400"/>
          </a:xfrm>
          <a:prstGeom prst="rect">
            <a:avLst/>
          </a:prstGeom>
        </p:spPr>
      </p:pic>
      <p:sp>
        <p:nvSpPr>
          <p:cNvPr id="18" name="Текст 15">
            <a:extLst>
              <a:ext uri="{FF2B5EF4-FFF2-40B4-BE49-F238E27FC236}">
                <a16:creationId xmlns:a16="http://schemas.microsoft.com/office/drawing/2014/main" id="{F93130CD-9112-44A1-B9BF-16BE39A70C73}"/>
              </a:ext>
            </a:extLst>
          </p:cNvPr>
          <p:cNvSpPr txBox="1">
            <a:spLocks/>
          </p:cNvSpPr>
          <p:nvPr/>
        </p:nvSpPr>
        <p:spPr>
          <a:xfrm>
            <a:off x="7988887" y="2208011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CAC95E64-C226-490E-B5C8-8016AE06B364}"/>
              </a:ext>
            </a:extLst>
          </p:cNvPr>
          <p:cNvSpPr txBox="1">
            <a:spLocks/>
          </p:cNvSpPr>
          <p:nvPr/>
        </p:nvSpPr>
        <p:spPr>
          <a:xfrm>
            <a:off x="5521780" y="2929220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Экстрактор</a:t>
            </a:r>
          </a:p>
        </p:txBody>
      </p:sp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923B9CE2-E3F7-42A8-A7FF-E60EBDB4B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352868" y="3438943"/>
            <a:ext cx="4267204" cy="914400"/>
          </a:xfrm>
          <a:prstGeom prst="rect">
            <a:avLst/>
          </a:prstGeom>
        </p:spPr>
      </p:pic>
      <p:sp>
        <p:nvSpPr>
          <p:cNvPr id="21" name="Текст 15">
            <a:extLst>
              <a:ext uri="{FF2B5EF4-FFF2-40B4-BE49-F238E27FC236}">
                <a16:creationId xmlns:a16="http://schemas.microsoft.com/office/drawing/2014/main" id="{60E98AE8-1A7A-4080-9221-288DCEEBDD30}"/>
              </a:ext>
            </a:extLst>
          </p:cNvPr>
          <p:cNvSpPr txBox="1">
            <a:spLocks/>
          </p:cNvSpPr>
          <p:nvPr/>
        </p:nvSpPr>
        <p:spPr>
          <a:xfrm>
            <a:off x="10996918" y="2892634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Репликаты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A96E31A4-5DB7-470C-A76A-7C85A968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405" y="2314571"/>
            <a:ext cx="2150534" cy="304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object 23">
            <a:extLst>
              <a:ext uri="{FF2B5EF4-FFF2-40B4-BE49-F238E27FC236}">
                <a16:creationId xmlns:a16="http://schemas.microsoft.com/office/drawing/2014/main" id="{45BC5844-4C15-4A23-B421-8707E08175A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74554" y="3577257"/>
            <a:ext cx="478329" cy="637772"/>
          </a:xfrm>
          <a:prstGeom prst="rect">
            <a:avLst/>
          </a:prstGeom>
        </p:spPr>
      </p:pic>
      <p:pic>
        <p:nvPicPr>
          <p:cNvPr id="24" name="object 23">
            <a:extLst>
              <a:ext uri="{FF2B5EF4-FFF2-40B4-BE49-F238E27FC236}">
                <a16:creationId xmlns:a16="http://schemas.microsoft.com/office/drawing/2014/main" id="{EC41BABE-85A6-477A-94BF-E38C2A8505F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08167" y="4082235"/>
            <a:ext cx="478329" cy="637772"/>
          </a:xfrm>
          <a:prstGeom prst="rect">
            <a:avLst/>
          </a:prstGeom>
        </p:spPr>
      </p:pic>
      <p:pic>
        <p:nvPicPr>
          <p:cNvPr id="25" name="object 23">
            <a:extLst>
              <a:ext uri="{FF2B5EF4-FFF2-40B4-BE49-F238E27FC236}">
                <a16:creationId xmlns:a16="http://schemas.microsoft.com/office/drawing/2014/main" id="{9BCBA2AD-BA13-4348-A55F-ED2DF38FF7A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51446" y="4720007"/>
            <a:ext cx="478329" cy="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0592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экстрактора  в БД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Подготовка целевой БД </a:t>
            </a: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Заливка данных</a:t>
            </a: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Начальная заливка данных из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PostgresSQL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Синхронизация</a:t>
            </a: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</a:t>
            </a: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репликата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Настройка синхронизации</a:t>
            </a: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Переключение</a:t>
            </a: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Подготовка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Что необходимо сделать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93381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36102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1. Создание экстрактора и подготовка целевой БД </a:t>
            </a:r>
            <a:r>
              <a:rPr lang="en-US" sz="4400" b="1" dirty="0">
                <a:latin typeface="Tinkoff Sans" panose="02000506050000020004" pitchFamily="2" charset="0"/>
              </a:rPr>
              <a:t>PostgreSQL</a:t>
            </a:r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4949799" cy="4596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новый </a:t>
            </a:r>
            <a:r>
              <a:rPr lang="ru-RU" sz="2800" dirty="0" err="1"/>
              <a:t>экстратор</a:t>
            </a:r>
            <a:r>
              <a:rPr lang="ru-RU" sz="2800" dirty="0"/>
              <a:t>. (момент времени </a:t>
            </a:r>
            <a:r>
              <a:rPr lang="en-US" sz="2800" dirty="0"/>
              <a:t>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 целевой БД необходимо создать структуру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Учесть следующие моменты: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индексы</a:t>
            </a:r>
            <a:r>
              <a:rPr lang="en-US" sz="2800" dirty="0"/>
              <a:t>,</a:t>
            </a:r>
            <a:r>
              <a:rPr lang="ru-RU" sz="2800" dirty="0"/>
              <a:t> кроме </a:t>
            </a:r>
            <a:r>
              <a:rPr lang="en-US" sz="2800" dirty="0"/>
              <a:t>primary key </a:t>
            </a:r>
            <a:r>
              <a:rPr lang="ru-RU" sz="2800" dirty="0"/>
              <a:t>или </a:t>
            </a:r>
            <a:r>
              <a:rPr lang="en-US" sz="2800" dirty="0" err="1"/>
              <a:t>unqiue</a:t>
            </a:r>
            <a:r>
              <a:rPr lang="en-US" sz="2800" dirty="0"/>
              <a:t> index</a:t>
            </a:r>
            <a:r>
              <a:rPr lang="ru-RU" sz="2800" dirty="0"/>
              <a:t> 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Отключить триггеры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</a:t>
            </a:r>
            <a:r>
              <a:rPr lang="en-US" sz="2800" dirty="0"/>
              <a:t>Foreign Key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479596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84EFED-A1DC-4929-B279-E56AA8C30DAD}"/>
              </a:ext>
            </a:extLst>
          </p:cNvPr>
          <p:cNvSpPr/>
          <p:nvPr/>
        </p:nvSpPr>
        <p:spPr>
          <a:xfrm>
            <a:off x="1192878" y="2777016"/>
            <a:ext cx="5187462" cy="1677157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Подводные камни - Триггеры и </a:t>
            </a:r>
            <a:r>
              <a:rPr lang="en-US" sz="4400" b="1" dirty="0">
                <a:latin typeface="Tinkoff Sans" panose="02000506050000020004" pitchFamily="2" charset="0"/>
              </a:rPr>
              <a:t>Foreign Key</a:t>
            </a:r>
            <a:r>
              <a:rPr lang="ru-RU" sz="4400" b="1" dirty="0">
                <a:latin typeface="Tinkoff Sans" panose="02000506050000020004" pitchFamily="2" charset="0"/>
              </a:rPr>
              <a:t>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666618" y="2754168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 </a:t>
            </a: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   </a:t>
            </a:r>
            <a:r>
              <a:rPr lang="ru-RU" sz="2800" dirty="0"/>
              <a:t>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</p:txBody>
      </p:sp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442F4B17-3E97-4CC6-A4F4-F7AB91176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955168" y="3158394"/>
            <a:ext cx="3214917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AF2A20-0AB2-45BE-BAD6-F277B9F188DC}"/>
              </a:ext>
            </a:extLst>
          </p:cNvPr>
          <p:cNvSpPr/>
          <p:nvPr/>
        </p:nvSpPr>
        <p:spPr>
          <a:xfrm>
            <a:off x="10744913" y="2777016"/>
            <a:ext cx="3006256" cy="1677157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sp>
        <p:nvSpPr>
          <p:cNvPr id="29" name="Текст 15">
            <a:extLst>
              <a:ext uri="{FF2B5EF4-FFF2-40B4-BE49-F238E27FC236}">
                <a16:creationId xmlns:a16="http://schemas.microsoft.com/office/drawing/2014/main" id="{D9DB8E2B-AB7F-404A-8EF3-9E47E6BED10F}"/>
              </a:ext>
            </a:extLst>
          </p:cNvPr>
          <p:cNvSpPr txBox="1">
            <a:spLocks/>
          </p:cNvSpPr>
          <p:nvPr/>
        </p:nvSpPr>
        <p:spPr>
          <a:xfrm>
            <a:off x="1463612" y="5096008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E67CF4-19BA-46EE-BAD5-3C0830C4FAE9}"/>
              </a:ext>
            </a:extLst>
          </p:cNvPr>
          <p:cNvSpPr/>
          <p:nvPr/>
        </p:nvSpPr>
        <p:spPr>
          <a:xfrm>
            <a:off x="1192878" y="5969494"/>
            <a:ext cx="3450241" cy="1519493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pic>
        <p:nvPicPr>
          <p:cNvPr id="31" name="Graphic 30" descr="Arrow Straight">
            <a:extLst>
              <a:ext uri="{FF2B5EF4-FFF2-40B4-BE49-F238E27FC236}">
                <a16:creationId xmlns:a16="http://schemas.microsoft.com/office/drawing/2014/main" id="{45A49F0E-F451-4521-9925-E4C5262D1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772880" y="6272040"/>
            <a:ext cx="4933827" cy="914400"/>
          </a:xfrm>
          <a:prstGeom prst="rect">
            <a:avLst/>
          </a:prstGeom>
        </p:spPr>
      </p:pic>
      <p:sp>
        <p:nvSpPr>
          <p:cNvPr id="32" name="Текст 15">
            <a:extLst>
              <a:ext uri="{FF2B5EF4-FFF2-40B4-BE49-F238E27FC236}">
                <a16:creationId xmlns:a16="http://schemas.microsoft.com/office/drawing/2014/main" id="{722BC7F7-5B0A-4F3D-919B-921552B96DC2}"/>
              </a:ext>
            </a:extLst>
          </p:cNvPr>
          <p:cNvSpPr txBox="1">
            <a:spLocks/>
          </p:cNvSpPr>
          <p:nvPr/>
        </p:nvSpPr>
        <p:spPr>
          <a:xfrm>
            <a:off x="10705113" y="1888370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FB38E4-D3BF-4104-A1AC-5AE242249CD9}"/>
              </a:ext>
            </a:extLst>
          </p:cNvPr>
          <p:cNvSpPr/>
          <p:nvPr/>
        </p:nvSpPr>
        <p:spPr>
          <a:xfrm>
            <a:off x="10162672" y="5867374"/>
            <a:ext cx="4705357" cy="1677156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ru-RU" sz="2800" dirty="0"/>
              <a:t>   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>
                <a:solidFill>
                  <a:srgbClr val="FF7B75"/>
                </a:solidFill>
              </a:rPr>
              <a:t>insert into </a:t>
            </a:r>
            <a:r>
              <a:rPr lang="en-US" sz="2800" dirty="0" err="1">
                <a:solidFill>
                  <a:srgbClr val="FF7B75"/>
                </a:solidFill>
              </a:rPr>
              <a:t>tableB</a:t>
            </a:r>
            <a:endParaRPr lang="en-US" sz="2800" dirty="0">
              <a:solidFill>
                <a:srgbClr val="FF7B75"/>
              </a:solidFill>
            </a:endParaRPr>
          </a:p>
        </p:txBody>
      </p:sp>
      <p:pic>
        <p:nvPicPr>
          <p:cNvPr id="34" name="Picture 8" descr="Vercel Postgres: Scalable SQL For The Web Vercel, 60% OFF">
            <a:extLst>
              <a:ext uri="{FF2B5EF4-FFF2-40B4-BE49-F238E27FC236}">
                <a16:creationId xmlns:a16="http://schemas.microsoft.com/office/drawing/2014/main" id="{B7B03CCC-345A-47A0-94A8-D24DCDA8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29" y="5272560"/>
            <a:ext cx="2530440" cy="25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Текст 15">
            <a:extLst>
              <a:ext uri="{FF2B5EF4-FFF2-40B4-BE49-F238E27FC236}">
                <a16:creationId xmlns:a16="http://schemas.microsoft.com/office/drawing/2014/main" id="{44977909-7C39-4EC4-A215-E0173EC29BE8}"/>
              </a:ext>
            </a:extLst>
          </p:cNvPr>
          <p:cNvSpPr txBox="1">
            <a:spLocks/>
          </p:cNvSpPr>
          <p:nvPr/>
        </p:nvSpPr>
        <p:spPr>
          <a:xfrm>
            <a:off x="6120802" y="5686793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pic>
        <p:nvPicPr>
          <p:cNvPr id="42" name="Picture 2" descr="Oracle Database Design - Techasoft">
            <a:extLst>
              <a:ext uri="{FF2B5EF4-FFF2-40B4-BE49-F238E27FC236}">
                <a16:creationId xmlns:a16="http://schemas.microsoft.com/office/drawing/2014/main" id="{01923029-0E4E-429B-832D-267FC673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19" y="1261695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73876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2. Заливка данных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507239" y="4471183"/>
            <a:ext cx="14949799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клон. (момент времени </a:t>
            </a:r>
            <a:r>
              <a:rPr lang="en-US" sz="2800" dirty="0"/>
              <a:t>T</a:t>
            </a:r>
            <a:r>
              <a:rPr lang="ru-RU" sz="2800" dirty="0"/>
              <a:t>2 </a:t>
            </a:r>
            <a:r>
              <a:rPr lang="en-US" sz="2800" dirty="0"/>
              <a:t>&gt; 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Утилитой «Бублик» выполняется заливка данных в БД</a:t>
            </a:r>
            <a:r>
              <a:rPr lang="en-US" sz="2800" dirty="0"/>
              <a:t> PostgreSQL. </a:t>
            </a:r>
            <a:r>
              <a:rPr lang="ru-RU" sz="2800" dirty="0"/>
              <a:t> Данные синхронизированы на момент времени </a:t>
            </a:r>
            <a:r>
              <a:rPr lang="en-US" sz="2800" dirty="0"/>
              <a:t>T2.</a:t>
            </a:r>
            <a:endParaRPr lang="ru-R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3CDA0-B5C1-4505-A524-A4AC4B89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44" y="1792901"/>
            <a:ext cx="2100821" cy="21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3479E-FAA3-4CE1-9D51-6F96DB8F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920" y="1757427"/>
            <a:ext cx="2035087" cy="2092996"/>
          </a:xfrm>
          <a:prstGeom prst="rect">
            <a:avLst/>
          </a:prstGeom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527E4456-27C2-4119-B7F6-4ABBC324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266649" y="2338451"/>
            <a:ext cx="2329907" cy="914400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B747F3F7-7ADA-40C5-8517-448CD5B8A922}"/>
              </a:ext>
            </a:extLst>
          </p:cNvPr>
          <p:cNvSpPr txBox="1">
            <a:spLocks/>
          </p:cNvSpPr>
          <p:nvPr/>
        </p:nvSpPr>
        <p:spPr>
          <a:xfrm>
            <a:off x="12385451" y="3499078"/>
            <a:ext cx="143514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>
                <a:solidFill>
                  <a:srgbClr val="FF0000"/>
                </a:solidFill>
              </a:rPr>
              <a:t>БУБЛИК</a:t>
            </a:r>
          </a:p>
        </p:txBody>
      </p:sp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84E9E709-A4E6-44A8-94AF-1E984E08F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3730424" y="2313218"/>
            <a:ext cx="2329907" cy="914400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9B0E7CD7-AB11-43C7-A990-99D8DD4F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038" y="1449824"/>
            <a:ext cx="1769265" cy="250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82CE-064A-45CB-B6EB-9C5CAB76A7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034" y="1965197"/>
            <a:ext cx="1660905" cy="166090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8088CBEC-231D-44FC-93EA-7A016A5C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1674" y="2398264"/>
            <a:ext cx="232990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98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экстрактора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Начальная загрузка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474418" y="5316498"/>
            <a:ext cx="2796384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запускается  с момента времени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=T2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26" name="object 23">
            <a:extLst>
              <a:ext uri="{FF2B5EF4-FFF2-40B4-BE49-F238E27FC236}">
                <a16:creationId xmlns:a16="http://schemas.microsoft.com/office/drawing/2014/main" id="{08B060AA-6D25-4BE9-85DD-BDB0B0590D5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1501" y="7330033"/>
            <a:ext cx="478329" cy="637772"/>
          </a:xfrm>
          <a:prstGeom prst="rect">
            <a:avLst/>
          </a:prstGeom>
        </p:spPr>
      </p:pic>
      <p:pic>
        <p:nvPicPr>
          <p:cNvPr id="27" name="object 23">
            <a:extLst>
              <a:ext uri="{FF2B5EF4-FFF2-40B4-BE49-F238E27FC236}">
                <a16:creationId xmlns:a16="http://schemas.microsoft.com/office/drawing/2014/main" id="{0825DA92-EB1C-4AA6-BADB-E2EF7F7BD0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9040" y="7313151"/>
            <a:ext cx="478329" cy="637772"/>
          </a:xfrm>
          <a:prstGeom prst="rect">
            <a:avLst/>
          </a:prstGeom>
        </p:spPr>
      </p:pic>
      <p:pic>
        <p:nvPicPr>
          <p:cNvPr id="28" name="object 23">
            <a:extLst>
              <a:ext uri="{FF2B5EF4-FFF2-40B4-BE49-F238E27FC236}">
                <a16:creationId xmlns:a16="http://schemas.microsoft.com/office/drawing/2014/main" id="{594E6A87-56CE-4A89-B718-02B7B35CEB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7930" y="7330033"/>
            <a:ext cx="478329" cy="637772"/>
          </a:xfrm>
          <a:prstGeom prst="rect">
            <a:avLst/>
          </a:prstGeom>
        </p:spPr>
      </p:pic>
      <p:pic>
        <p:nvPicPr>
          <p:cNvPr id="29" name="object 23">
            <a:extLst>
              <a:ext uri="{FF2B5EF4-FFF2-40B4-BE49-F238E27FC236}">
                <a16:creationId xmlns:a16="http://schemas.microsoft.com/office/drawing/2014/main" id="{1FF2F57F-683D-43B1-8C48-5D19AA89EED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3637" y="7347704"/>
            <a:ext cx="478329" cy="637772"/>
          </a:xfrm>
          <a:prstGeom prst="rect">
            <a:avLst/>
          </a:prstGeom>
        </p:spPr>
      </p:pic>
      <p:pic>
        <p:nvPicPr>
          <p:cNvPr id="30" name="object 23">
            <a:extLst>
              <a:ext uri="{FF2B5EF4-FFF2-40B4-BE49-F238E27FC236}">
                <a16:creationId xmlns:a16="http://schemas.microsoft.com/office/drawing/2014/main" id="{E57C9D54-09D8-4B47-9ED0-33145FBB12A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1488" y="7330033"/>
            <a:ext cx="478329" cy="637772"/>
          </a:xfrm>
          <a:prstGeom prst="rect">
            <a:avLst/>
          </a:prstGeom>
        </p:spPr>
      </p:pic>
      <p:pic>
        <p:nvPicPr>
          <p:cNvPr id="31" name="object 23">
            <a:extLst>
              <a:ext uri="{FF2B5EF4-FFF2-40B4-BE49-F238E27FC236}">
                <a16:creationId xmlns:a16="http://schemas.microsoft.com/office/drawing/2014/main" id="{7D17E405-1F64-44B1-B03A-7440F76C15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101" y="7329645"/>
            <a:ext cx="478329" cy="637772"/>
          </a:xfrm>
          <a:prstGeom prst="rect">
            <a:avLst/>
          </a:prstGeom>
        </p:spPr>
      </p:pic>
      <p:pic>
        <p:nvPicPr>
          <p:cNvPr id="32" name="object 23">
            <a:extLst>
              <a:ext uri="{FF2B5EF4-FFF2-40B4-BE49-F238E27FC236}">
                <a16:creationId xmlns:a16="http://schemas.microsoft.com/office/drawing/2014/main" id="{BB983BEA-2353-4F1E-B9C2-7877E2EC607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9608" y="7329645"/>
            <a:ext cx="478329" cy="637772"/>
          </a:xfrm>
          <a:prstGeom prst="rect">
            <a:avLst/>
          </a:prstGeom>
        </p:spPr>
      </p:pic>
      <p:pic>
        <p:nvPicPr>
          <p:cNvPr id="33" name="object 23">
            <a:extLst>
              <a:ext uri="{FF2B5EF4-FFF2-40B4-BE49-F238E27FC236}">
                <a16:creationId xmlns:a16="http://schemas.microsoft.com/office/drawing/2014/main" id="{BFA12FBD-0144-4290-A0AB-377C74940E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53166" y="7347704"/>
            <a:ext cx="478329" cy="637772"/>
          </a:xfrm>
          <a:prstGeom prst="rect">
            <a:avLst/>
          </a:prstGeom>
        </p:spPr>
      </p:pic>
      <p:sp>
        <p:nvSpPr>
          <p:cNvPr id="34" name="object 18">
            <a:extLst>
              <a:ext uri="{FF2B5EF4-FFF2-40B4-BE49-F238E27FC236}">
                <a16:creationId xmlns:a16="http://schemas.microsoft.com/office/drawing/2014/main" id="{5E4EBF21-6401-412D-B13D-C86497E80482}"/>
              </a:ext>
            </a:extLst>
          </p:cNvPr>
          <p:cNvSpPr txBox="1"/>
          <p:nvPr/>
        </p:nvSpPr>
        <p:spPr>
          <a:xfrm>
            <a:off x="8692959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</a:t>
            </a:r>
            <a:r>
              <a:rPr lang="ru-RU"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репликата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35" name="Picture 18">
            <a:extLst>
              <a:ext uri="{FF2B5EF4-FFF2-40B4-BE49-F238E27FC236}">
                <a16:creationId xmlns:a16="http://schemas.microsoft.com/office/drawing/2014/main" id="{06548319-85B5-4EA3-9A0E-DD946A5BD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411" y="7259497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Oracle Database Design - Techasoft">
            <a:extLst>
              <a:ext uri="{FF2B5EF4-FFF2-40B4-BE49-F238E27FC236}">
                <a16:creationId xmlns:a16="http://schemas.microsoft.com/office/drawing/2014/main" id="{A18AEF16-B18E-4AA4-9933-1DFF2587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996" y="4402796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18">
            <a:extLst>
              <a:ext uri="{FF2B5EF4-FFF2-40B4-BE49-F238E27FC236}">
                <a16:creationId xmlns:a16="http://schemas.microsoft.com/office/drawing/2014/main" id="{C3A86A4A-D630-419E-AFF5-828C4CA0B55C}"/>
              </a:ext>
            </a:extLst>
          </p:cNvPr>
          <p:cNvSpPr txBox="1"/>
          <p:nvPr/>
        </p:nvSpPr>
        <p:spPr>
          <a:xfrm>
            <a:off x="12381988" y="3440262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Синхронная копия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39" name="Graphic 38" descr="Arrow Straight">
            <a:extLst>
              <a:ext uri="{FF2B5EF4-FFF2-40B4-BE49-F238E27FC236}">
                <a16:creationId xmlns:a16="http://schemas.microsoft.com/office/drawing/2014/main" id="{02D8CF7F-02C3-45E0-8D02-A16496A5A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608512">
            <a:off x="4248600" y="5481013"/>
            <a:ext cx="4829306" cy="914400"/>
          </a:xfrm>
          <a:prstGeom prst="rect">
            <a:avLst/>
          </a:prstGeom>
        </p:spPr>
      </p:pic>
      <p:pic>
        <p:nvPicPr>
          <p:cNvPr id="40" name="object 23">
            <a:extLst>
              <a:ext uri="{FF2B5EF4-FFF2-40B4-BE49-F238E27FC236}">
                <a16:creationId xmlns:a16="http://schemas.microsoft.com/office/drawing/2014/main" id="{AB8E4F16-1443-41DA-A4E8-FF3F784AB2A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4108" y="7323808"/>
            <a:ext cx="478329" cy="637772"/>
          </a:xfrm>
          <a:prstGeom prst="rect">
            <a:avLst/>
          </a:prstGeom>
        </p:spPr>
      </p:pic>
      <p:pic>
        <p:nvPicPr>
          <p:cNvPr id="41" name="object 23">
            <a:extLst>
              <a:ext uri="{FF2B5EF4-FFF2-40B4-BE49-F238E27FC236}">
                <a16:creationId xmlns:a16="http://schemas.microsoft.com/office/drawing/2014/main" id="{5213C148-E257-451E-BFE7-AE27F239DA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8938" y="7288311"/>
            <a:ext cx="478329" cy="637772"/>
          </a:xfrm>
          <a:prstGeom prst="rect">
            <a:avLst/>
          </a:prstGeom>
        </p:spPr>
      </p:pic>
      <p:pic>
        <p:nvPicPr>
          <p:cNvPr id="42" name="object 23">
            <a:extLst>
              <a:ext uri="{FF2B5EF4-FFF2-40B4-BE49-F238E27FC236}">
                <a16:creationId xmlns:a16="http://schemas.microsoft.com/office/drawing/2014/main" id="{E3915537-13C2-4A96-828D-77BB27D715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2267" y="7313151"/>
            <a:ext cx="478329" cy="637772"/>
          </a:xfrm>
          <a:prstGeom prst="rect">
            <a:avLst/>
          </a:prstGeom>
        </p:spPr>
      </p:pic>
      <p:sp>
        <p:nvSpPr>
          <p:cNvPr id="43" name="Текст 15">
            <a:extLst>
              <a:ext uri="{FF2B5EF4-FFF2-40B4-BE49-F238E27FC236}">
                <a16:creationId xmlns:a16="http://schemas.microsoft.com/office/drawing/2014/main" id="{1DA57CFB-E482-418C-8D3C-E292F7D47DDC}"/>
              </a:ext>
            </a:extLst>
          </p:cNvPr>
          <p:cNvSpPr txBox="1">
            <a:spLocks/>
          </p:cNvSpPr>
          <p:nvPr/>
        </p:nvSpPr>
        <p:spPr>
          <a:xfrm>
            <a:off x="3776494" y="7819910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Трейл файлы</a:t>
            </a:r>
          </a:p>
        </p:txBody>
      </p:sp>
      <p:sp>
        <p:nvSpPr>
          <p:cNvPr id="44" name="Текст 17">
            <a:extLst>
              <a:ext uri="{FF2B5EF4-FFF2-40B4-BE49-F238E27FC236}">
                <a16:creationId xmlns:a16="http://schemas.microsoft.com/office/drawing/2014/main" id="{C772A7B2-56CC-449C-8F02-B229916FF2E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3. Синхронизация</a:t>
            </a:r>
          </a:p>
        </p:txBody>
      </p:sp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35EC351F-B548-4620-8E3D-0FF35CD26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540651" y="8681540"/>
            <a:ext cx="7988759" cy="549769"/>
          </a:xfrm>
          <a:prstGeom prst="rect">
            <a:avLst/>
          </a:prstGeom>
        </p:spPr>
      </p:pic>
      <p:sp>
        <p:nvSpPr>
          <p:cNvPr id="48" name="object 14">
            <a:extLst>
              <a:ext uri="{FF2B5EF4-FFF2-40B4-BE49-F238E27FC236}">
                <a16:creationId xmlns:a16="http://schemas.microsoft.com/office/drawing/2014/main" id="{67E860D2-AB4A-4E7C-A8A2-51DB2A8CB775}"/>
              </a:ext>
            </a:extLst>
          </p:cNvPr>
          <p:cNvSpPr txBox="1"/>
          <p:nvPr/>
        </p:nvSpPr>
        <p:spPr>
          <a:xfrm>
            <a:off x="16457038" y="2382957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F629BF42-5AC5-4F4A-B772-945CA59AF30A}"/>
              </a:ext>
            </a:extLst>
          </p:cNvPr>
          <p:cNvSpPr txBox="1"/>
          <p:nvPr/>
        </p:nvSpPr>
        <p:spPr>
          <a:xfrm>
            <a:off x="15959618" y="3482134"/>
            <a:ext cx="2662489" cy="1402422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Построить необходимые индексы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50" name="Picture 18">
            <a:extLst>
              <a:ext uri="{FF2B5EF4-FFF2-40B4-BE49-F238E27FC236}">
                <a16:creationId xmlns:a16="http://schemas.microsoft.com/office/drawing/2014/main" id="{9CA944CC-E80A-43E2-9843-C99270C1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060" y="507823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D8151DB-B513-48EC-8889-77BC1D3785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5470" y="4574008"/>
            <a:ext cx="1042784" cy="10724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4B9059D-5D39-4D69-A588-4C7A27B88A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537" y="4698279"/>
            <a:ext cx="1227832" cy="7637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DBD8A02-0CD1-49D6-8795-E6D9089199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5362" y="4532955"/>
            <a:ext cx="1227832" cy="7637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DC86BD1-AA32-437D-BACA-6C2F068678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49" y="4639954"/>
            <a:ext cx="855235" cy="8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8655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4. Переключение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Включается необходимые триггера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Достраиваются </a:t>
            </a:r>
            <a:r>
              <a:rPr lang="en-US" sz="2800" dirty="0" err="1"/>
              <a:t>Foreing</a:t>
            </a:r>
            <a:r>
              <a:rPr lang="en-US" sz="2800" dirty="0"/>
              <a:t> Key  c </a:t>
            </a:r>
            <a:r>
              <a:rPr lang="ru-RU" sz="2800" dirty="0"/>
              <a:t>опцией </a:t>
            </a:r>
            <a:r>
              <a:rPr lang="en-US" sz="2800" dirty="0"/>
              <a:t>NOT VALID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959734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Ограничения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Отсутствует репликация  </a:t>
            </a:r>
            <a:r>
              <a:rPr lang="en-US" sz="2800" dirty="0"/>
              <a:t>DDL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Размер реплицируемого </a:t>
            </a:r>
            <a:r>
              <a:rPr lang="en-US" sz="2800" dirty="0"/>
              <a:t>LOB-a</a:t>
            </a:r>
            <a:r>
              <a:rPr lang="ru-RU" sz="2800" dirty="0"/>
              <a:t> не может превышать 1</a:t>
            </a:r>
            <a:r>
              <a:rPr lang="en-US" sz="2800" dirty="0"/>
              <a:t>Gb – </a:t>
            </a:r>
            <a:r>
              <a:rPr lang="ru-RU" sz="2800" dirty="0"/>
              <a:t>ограничение </a:t>
            </a:r>
            <a:r>
              <a:rPr lang="en-US" sz="2800" dirty="0"/>
              <a:t>PostgreSQL (</a:t>
            </a:r>
            <a:r>
              <a:rPr lang="en-US" sz="2800" dirty="0" err="1"/>
              <a:t>bytea</a:t>
            </a:r>
            <a:r>
              <a:rPr lang="en-US" sz="2800" dirty="0"/>
              <a:t>, text)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Оптимальный сценарий </a:t>
            </a:r>
            <a:r>
              <a:rPr lang="en-US" sz="2800" dirty="0"/>
              <a:t>OLTP </a:t>
            </a:r>
            <a:r>
              <a:rPr lang="ru-RU" sz="2800" dirty="0"/>
              <a:t>нагрузка – маленькие транзакции. </a:t>
            </a:r>
          </a:p>
        </p:txBody>
      </p:sp>
    </p:spTree>
    <p:extLst>
      <p:ext uri="{BB962C8B-B14F-4D97-AF65-F5344CB8AC3E}">
        <p14:creationId xmlns:p14="http://schemas.microsoft.com/office/powerpoint/2010/main" val="29908936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Возможные сценарии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8" y="1663920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фильтрацией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разрешением конфликтов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Параллельная репликация в несколько БД</a:t>
            </a:r>
          </a:p>
        </p:txBody>
      </p:sp>
    </p:spTree>
    <p:extLst>
      <p:ext uri="{BB962C8B-B14F-4D97-AF65-F5344CB8AC3E}">
        <p14:creationId xmlns:p14="http://schemas.microsoft.com/office/powerpoint/2010/main" val="346708992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фильтрацией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19779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Фильтры можно включать как в экстракторе, так и в </a:t>
            </a:r>
            <a:r>
              <a:rPr lang="ru-RU" sz="2800" dirty="0" err="1"/>
              <a:t>репликате</a:t>
            </a: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>
                <a:solidFill>
                  <a:srgbClr val="428BF9"/>
                </a:solidFill>
              </a:rPr>
              <a:t>TABLE TCTDBS.GLOBALPARAMETERVALUES, WHERE (PRODUCTSERNO &lt;&gt; 0);</a:t>
            </a:r>
            <a:endParaRPr lang="ru-RU" sz="2800" dirty="0">
              <a:solidFill>
                <a:srgbClr val="428BF9"/>
              </a:solidFill>
            </a:endParaRPr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>
              <a:solidFill>
                <a:srgbClr val="42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08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043606" y="2818421"/>
            <a:ext cx="1237525" cy="1237525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B0CD4C-9E2C-C61E-CEA2-08D3EEBACD06}"/>
              </a:ext>
            </a:extLst>
          </p:cNvPr>
          <p:cNvSpPr/>
          <p:nvPr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12506" marR="5002">
              <a:lnSpc>
                <a:spcPts val="6200"/>
              </a:lnSpc>
              <a:spcBef>
                <a:spcPts val="378"/>
              </a:spcBef>
            </a:pPr>
            <a:r>
              <a:rPr sz="5500" b="1" spc="15" dirty="0">
                <a:latin typeface="Tinkoff Sans" panose="02000506050000020004" pitchFamily="2" charset="0"/>
              </a:rPr>
              <a:t>Основ. цвета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используемые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9" dirty="0">
                <a:latin typeface="Tinkoff Sans" panose="02000506050000020004" pitchFamily="2" charset="0"/>
              </a:rPr>
              <a:t>        </a:t>
            </a:r>
            <a:r>
              <a:rPr sz="5500" b="1" spc="15" dirty="0">
                <a:latin typeface="Tinkoff Sans" panose="02000506050000020004" pitchFamily="2" charset="0"/>
              </a:rPr>
              <a:t>в</a:t>
            </a:r>
            <a:r>
              <a:rPr sz="5500" b="1" spc="-65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  <p:sp>
        <p:nvSpPr>
          <p:cNvPr id="6" name="object 6"/>
          <p:cNvSpPr/>
          <p:nvPr/>
        </p:nvSpPr>
        <p:spPr>
          <a:xfrm>
            <a:off x="8043596" y="900491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2" name="object 12"/>
          <p:cNvGrpSpPr/>
          <p:nvPr/>
        </p:nvGrpSpPr>
        <p:grpSpPr>
          <a:xfrm>
            <a:off x="7919861" y="6475987"/>
            <a:ext cx="1484844" cy="1484844"/>
            <a:chOff x="8041640" y="6521267"/>
            <a:chExt cx="1507807" cy="1507807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1640" y="6521267"/>
              <a:ext cx="1507807" cy="1507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67291" y="6646916"/>
              <a:ext cx="1256665" cy="1256665"/>
            </a:xfrm>
            <a:custGeom>
              <a:avLst/>
              <a:gdLst/>
              <a:ahLst/>
              <a:cxnLst/>
              <a:rect l="l" t="t" r="r" b="b"/>
              <a:pathLst>
                <a:path w="1256665" h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/>
          <p:nvPr/>
        </p:nvSpPr>
        <p:spPr>
          <a:xfrm>
            <a:off x="8043596" y="874037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428B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043596" y="47189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14329309" y="563695"/>
            <a:ext cx="4171341" cy="159650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Sprimary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lang="en-US" sz="2118" spc="11" dirty="0">
                <a:solidFill>
                  <a:srgbClr val="1A1919"/>
                </a:solidFill>
              </a:rPr>
              <a:t> </a:t>
            </a:r>
            <a:r>
              <a:rPr lang="ru-RU" sz="2118" spc="11" dirty="0">
                <a:solidFill>
                  <a:srgbClr val="1A1919"/>
                </a:solidFill>
              </a:rPr>
              <a:t>цвета инфографики</a:t>
            </a:r>
            <a:r>
              <a:rPr sz="2118" spc="11" dirty="0">
                <a:solidFill>
                  <a:srgbClr val="1A1919"/>
                </a:solidFill>
              </a:rPr>
              <a:t>,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 </a:t>
            </a:r>
            <a:r>
              <a:rPr sz="2118" spc="-39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слайдов</a:t>
            </a:r>
            <a:endParaRPr sz="2118" dirty="0"/>
          </a:p>
        </p:txBody>
      </p:sp>
      <p:sp>
        <p:nvSpPr>
          <p:cNvPr id="20" name="object 20"/>
          <p:cNvSpPr txBox="1"/>
          <p:nvPr/>
        </p:nvSpPr>
        <p:spPr>
          <a:xfrm>
            <a:off x="14329301" y="2465391"/>
            <a:ext cx="3682252" cy="347554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Sbase-01</a:t>
            </a:r>
            <a:endParaRPr sz="3103" dirty="0"/>
          </a:p>
          <a:p>
            <a:pPr marL="12506" marR="158197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подложек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lang="ru-RU" sz="2118" dirty="0">
                <a:solidFill>
                  <a:srgbClr val="1A1919"/>
                </a:solidFill>
              </a:rPr>
              <a:t> 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прочей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  <a:p>
            <a:pPr>
              <a:spcBef>
                <a:spcPts val="11"/>
              </a:spcBef>
            </a:pPr>
            <a:endParaRPr sz="3151" dirty="0"/>
          </a:p>
          <a:p>
            <a:pPr marL="12506"/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>
              <a:spcBef>
                <a:spcPts val="1246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endParaRPr sz="2118" dirty="0"/>
          </a:p>
          <a:p>
            <a:pPr marL="12506">
              <a:spcBef>
                <a:spcPts val="674"/>
              </a:spcBef>
            </a:pPr>
            <a:r>
              <a:rPr sz="2118" spc="11" dirty="0">
                <a:solidFill>
                  <a:srgbClr val="1A1919"/>
                </a:solidFill>
              </a:rPr>
              <a:t>и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заголовков,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</p:txBody>
      </p:sp>
      <p:sp>
        <p:nvSpPr>
          <p:cNvPr id="21" name="object 21"/>
          <p:cNvSpPr txBox="1"/>
          <p:nvPr/>
        </p:nvSpPr>
        <p:spPr>
          <a:xfrm>
            <a:off x="14329312" y="6140376"/>
            <a:ext cx="4272824" cy="2007195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 фона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страницы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темных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слайдах</a:t>
            </a:r>
            <a:endParaRPr sz="2118" dirty="0"/>
          </a:p>
        </p:txBody>
      </p:sp>
      <p:sp>
        <p:nvSpPr>
          <p:cNvPr id="22" name="object 22"/>
          <p:cNvSpPr txBox="1"/>
          <p:nvPr/>
        </p:nvSpPr>
        <p:spPr>
          <a:xfrm>
            <a:off x="14329312" y="8317031"/>
            <a:ext cx="4606388" cy="1945555"/>
          </a:xfrm>
          <a:prstGeom prst="rect">
            <a:avLst/>
          </a:prstGeom>
        </p:spPr>
        <p:txBody>
          <a:bodyPr vert="horz" wrap="square" lIns="0" tIns="203857" rIns="0" bIns="0" rtlCol="0">
            <a:spAutoFit/>
          </a:bodyPr>
          <a:lstStyle/>
          <a:p>
            <a:pPr marL="12506">
              <a:spcBef>
                <a:spcPts val="1605"/>
              </a:spcBef>
            </a:pPr>
            <a:r>
              <a:rPr sz="3103" spc="5" dirty="0">
                <a:solidFill>
                  <a:srgbClr val="1A1919"/>
                </a:solidFill>
              </a:rPr>
              <a:t>Saccent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378"/>
              </a:spcBef>
            </a:pPr>
            <a:r>
              <a:rPr sz="2118" spc="11" dirty="0">
                <a:solidFill>
                  <a:srgbClr val="1A1919"/>
                </a:solidFill>
              </a:rPr>
              <a:t>Для заливки и обводки акцетных </a:t>
            </a:r>
            <a:r>
              <a:rPr sz="2118" spc="1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элементов: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иконок,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текста,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иллюстраций</a:t>
            </a:r>
            <a:endParaRPr sz="2118" dirty="0"/>
          </a:p>
        </p:txBody>
      </p:sp>
      <p:sp>
        <p:nvSpPr>
          <p:cNvPr id="23" name="object 23"/>
          <p:cNvSpPr txBox="1"/>
          <p:nvPr/>
        </p:nvSpPr>
        <p:spPr>
          <a:xfrm>
            <a:off x="9763417" y="66248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rgb(225,225,225);  #FFFFFF;</a:t>
            </a:r>
            <a:endParaRPr sz="2314" dirty="0"/>
          </a:p>
        </p:txBody>
      </p:sp>
      <p:sp>
        <p:nvSpPr>
          <p:cNvPr id="24" name="object 24"/>
          <p:cNvSpPr txBox="1"/>
          <p:nvPr/>
        </p:nvSpPr>
        <p:spPr>
          <a:xfrm>
            <a:off x="9763417" y="8765520"/>
            <a:ext cx="206295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rgb(66,139,249);  </a:t>
            </a:r>
            <a:r>
              <a:rPr sz="2314" spc="11" dirty="0">
                <a:solidFill>
                  <a:srgbClr val="1A1919"/>
                </a:solidFill>
              </a:rPr>
              <a:t>#428BF9;</a:t>
            </a:r>
            <a:endParaRPr sz="2314"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E4CDD2D2-C127-9F48-A78C-D7000CEC6DDC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A615BC6-DD89-CF41-A7F3-2284E9A5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F558E7-F224-B74F-9131-ABF928A57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F8DC18E-5F4D-624C-B63F-5DED28867A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246F0BB-B1ED-FB48-854D-66A8ABD0F3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32" name="object 3">
            <a:extLst>
              <a:ext uri="{FF2B5EF4-FFF2-40B4-BE49-F238E27FC236}">
                <a16:creationId xmlns:a16="http://schemas.microsoft.com/office/drawing/2014/main" id="{E4DFFC7F-E7D1-D248-B0C0-79C5E5A8E12A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86BC0B89-DEE5-864F-AD81-77FB498F49A0}"/>
              </a:ext>
            </a:extLst>
          </p:cNvPr>
          <p:cNvSpPr txBox="1"/>
          <p:nvPr/>
        </p:nvSpPr>
        <p:spPr>
          <a:xfrm>
            <a:off x="9763417" y="47579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ru-RU" sz="2314" spc="11" dirty="0">
                <a:solidFill>
                  <a:srgbClr val="1A1919"/>
                </a:solidFill>
              </a:rPr>
              <a:t>333333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462C000C-8DDA-3E45-A315-EB17CEFCD86B}"/>
              </a:ext>
            </a:extLst>
          </p:cNvPr>
          <p:cNvSpPr txBox="1"/>
          <p:nvPr/>
        </p:nvSpPr>
        <p:spPr>
          <a:xfrm>
            <a:off x="9763417" y="28910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ru-RU" sz="2314" spc="11" dirty="0">
                <a:solidFill>
                  <a:srgbClr val="1A1919"/>
                </a:solidFill>
              </a:rPr>
              <a:t>245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6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F5F5F8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3BFEA385-D83D-5A45-AAB9-A6167A0E5DF9}"/>
              </a:ext>
            </a:extLst>
          </p:cNvPr>
          <p:cNvSpPr txBox="1"/>
          <p:nvPr/>
        </p:nvSpPr>
        <p:spPr>
          <a:xfrm>
            <a:off x="9763417" y="95074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255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221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FFDD2D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7631642-ABAF-260A-0C79-522FD33F9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разрешением конфликтов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6251061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частичной первоначальной заливки данных  в целевую БД </a:t>
            </a:r>
            <a:r>
              <a:rPr lang="en-US" sz="2800" dirty="0"/>
              <a:t>PostgreSQL</a:t>
            </a:r>
            <a:r>
              <a:rPr lang="ru-RU" sz="2800" dirty="0"/>
              <a:t> в процессе  репликации можно получить ошибку </a:t>
            </a:r>
            <a:r>
              <a:rPr lang="en-US" sz="2800" dirty="0">
                <a:solidFill>
                  <a:srgbClr val="FF7B75"/>
                </a:solidFill>
              </a:rPr>
              <a:t>NO DATA FOUND</a:t>
            </a:r>
            <a:r>
              <a:rPr lang="ru-RU" sz="2800" dirty="0"/>
              <a:t>, если транзакция попытается выполнить </a:t>
            </a:r>
            <a:r>
              <a:rPr lang="en-US" sz="2800" dirty="0" err="1"/>
              <a:t>dml</a:t>
            </a:r>
            <a:r>
              <a:rPr lang="en-US" sz="2800" dirty="0"/>
              <a:t> </a:t>
            </a:r>
            <a:r>
              <a:rPr lang="ru-RU" sz="2800" dirty="0"/>
              <a:t>над данными, которых нет в БД.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Разрешается путем добавления параметра </a:t>
            </a:r>
            <a:r>
              <a:rPr lang="en-US" sz="2800" dirty="0">
                <a:solidFill>
                  <a:srgbClr val="428BF9"/>
                </a:solidFill>
              </a:rPr>
              <a:t>INSERTMISSINGUPDATES</a:t>
            </a:r>
            <a:r>
              <a:rPr lang="ru-RU" sz="2800" dirty="0">
                <a:solidFill>
                  <a:srgbClr val="428BF9"/>
                </a:solidFill>
              </a:rPr>
              <a:t> </a:t>
            </a:r>
            <a:r>
              <a:rPr lang="ru-RU" sz="2800" dirty="0"/>
              <a:t>в процесс репликации, таким образом отсутствующая строка будет добавлена в целевую БД.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rgbClr val="FFA8A4"/>
                </a:solidFill>
              </a:rPr>
              <a:t> </a:t>
            </a:r>
            <a:r>
              <a:rPr lang="ru-RU" sz="2800" dirty="0">
                <a:solidFill>
                  <a:srgbClr val="FFA8A4"/>
                </a:solidFill>
              </a:rPr>
              <a:t>Таблица не должна содержать </a:t>
            </a:r>
            <a:r>
              <a:rPr lang="en-US" sz="2800" dirty="0">
                <a:solidFill>
                  <a:srgbClr val="FFA8A4"/>
                </a:solidFill>
              </a:rPr>
              <a:t>LOB.</a:t>
            </a:r>
            <a:r>
              <a:rPr lang="ru-RU" sz="2800" dirty="0">
                <a:solidFill>
                  <a:srgbClr val="FFA8A4"/>
                </a:solidFill>
              </a:rPr>
              <a:t> Также появляются накладные расходы на логирование изменений в источнике.</a:t>
            </a:r>
            <a:endParaRPr lang="en-US" sz="2800" dirty="0">
              <a:solidFill>
                <a:srgbClr val="FFA8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2009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/>
              <a:t>Параллельная репликация в несколько БД</a:t>
            </a:r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B5148F0B-745B-467E-89BE-25D96C63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348" y="123872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DC873-FCF9-479F-AB26-C0D6B506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43" y="4532009"/>
            <a:ext cx="2314858" cy="1439897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62ECBFB5-5319-44C9-A353-270B9ED2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444" y="3869551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41CE1D64-ADF2-410E-83BE-B8ADF985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331" y="6673935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racle Database Design - Techasoft">
            <a:extLst>
              <a:ext uri="{FF2B5EF4-FFF2-40B4-BE49-F238E27FC236}">
                <a16:creationId xmlns:a16="http://schemas.microsoft.com/office/drawing/2014/main" id="{1E003EF6-1169-4FBA-BB81-704A6747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27" y="4532009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B49C10A8-308D-4005-A701-25DCD8764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409397" y="4855458"/>
            <a:ext cx="3547645" cy="914400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92E33C23-66E6-4E2D-8D7D-67D2A97DF1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9096760">
            <a:off x="10466900" y="3155924"/>
            <a:ext cx="4829306" cy="914400"/>
          </a:xfrm>
          <a:prstGeom prst="rect">
            <a:avLst/>
          </a:prstGeom>
        </p:spPr>
      </p:pic>
      <p:pic>
        <p:nvPicPr>
          <p:cNvPr id="17" name="Graphic 16" descr="Arrow Straight">
            <a:extLst>
              <a:ext uri="{FF2B5EF4-FFF2-40B4-BE49-F238E27FC236}">
                <a16:creationId xmlns:a16="http://schemas.microsoft.com/office/drawing/2014/main" id="{53D955BD-156A-44E2-A150-1B0634D31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0661899" y="5057506"/>
            <a:ext cx="4829306" cy="914400"/>
          </a:xfrm>
          <a:prstGeom prst="rect">
            <a:avLst/>
          </a:prstGeom>
        </p:spPr>
      </p:pic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EEB936EE-A2F8-4502-8229-7F95F6E1F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116958">
            <a:off x="10558766" y="6559278"/>
            <a:ext cx="4829306" cy="914400"/>
          </a:xfrm>
          <a:prstGeom prst="rect">
            <a:avLst/>
          </a:prstGeom>
        </p:spPr>
      </p:pic>
      <p:sp>
        <p:nvSpPr>
          <p:cNvPr id="19" name="Текст 15">
            <a:extLst>
              <a:ext uri="{FF2B5EF4-FFF2-40B4-BE49-F238E27FC236}">
                <a16:creationId xmlns:a16="http://schemas.microsoft.com/office/drawing/2014/main" id="{2E985FF9-AA8E-4690-A917-AB001C889A78}"/>
              </a:ext>
            </a:extLst>
          </p:cNvPr>
          <p:cNvSpPr txBox="1">
            <a:spLocks/>
          </p:cNvSpPr>
          <p:nvPr/>
        </p:nvSpPr>
        <p:spPr>
          <a:xfrm>
            <a:off x="12310090" y="1926703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A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64E93F5-C6C3-4E06-96B8-CF554498587B}"/>
              </a:ext>
            </a:extLst>
          </p:cNvPr>
          <p:cNvSpPr txBox="1">
            <a:spLocks/>
          </p:cNvSpPr>
          <p:nvPr/>
        </p:nvSpPr>
        <p:spPr>
          <a:xfrm>
            <a:off x="11772979" y="4387504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B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6F7924FB-A39C-47D2-82E7-12F776C8354E}"/>
              </a:ext>
            </a:extLst>
          </p:cNvPr>
          <p:cNvSpPr txBox="1">
            <a:spLocks/>
          </p:cNvSpPr>
          <p:nvPr/>
        </p:nvSpPr>
        <p:spPr>
          <a:xfrm>
            <a:off x="12232203" y="5971906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C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C84738D2-A77C-46A7-96B7-99EE42041C71}"/>
              </a:ext>
            </a:extLst>
          </p:cNvPr>
          <p:cNvSpPr txBox="1">
            <a:spLocks/>
          </p:cNvSpPr>
          <p:nvPr/>
        </p:nvSpPr>
        <p:spPr>
          <a:xfrm>
            <a:off x="1423310" y="6480977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A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(@STREQ(col1,’A’));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6ECEF8B3-1F4B-4813-947B-0AC8787342F4}"/>
              </a:ext>
            </a:extLst>
          </p:cNvPr>
          <p:cNvSpPr txBox="1">
            <a:spLocks/>
          </p:cNvSpPr>
          <p:nvPr/>
        </p:nvSpPr>
        <p:spPr>
          <a:xfrm>
            <a:off x="1423310" y="7860661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B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(@STREQ(col1,’B’));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8" name="Уровень текста 1…">
            <a:extLst>
              <a:ext uri="{FF2B5EF4-FFF2-40B4-BE49-F238E27FC236}">
                <a16:creationId xmlns:a16="http://schemas.microsoft.com/office/drawing/2014/main" id="{C776AD46-DB70-43FC-BA00-414B90D9AC12}"/>
              </a:ext>
            </a:extLst>
          </p:cNvPr>
          <p:cNvSpPr txBox="1">
            <a:spLocks/>
          </p:cNvSpPr>
          <p:nvPr/>
        </p:nvSpPr>
        <p:spPr>
          <a:xfrm>
            <a:off x="1423310" y="9123966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C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TB_A, TARGET TB_A, FILTER (@STREQ(col1,’C’));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398B2A5A-1F7C-4A3B-AAEF-0ACE6F14017A}"/>
              </a:ext>
            </a:extLst>
          </p:cNvPr>
          <p:cNvSpPr txBox="1">
            <a:spLocks/>
          </p:cNvSpPr>
          <p:nvPr/>
        </p:nvSpPr>
        <p:spPr>
          <a:xfrm>
            <a:off x="1550868" y="446770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7A51208B-2CA3-43D5-A50D-E7BA0674BFB4}"/>
              </a:ext>
            </a:extLst>
          </p:cNvPr>
          <p:cNvSpPr txBox="1">
            <a:spLocks/>
          </p:cNvSpPr>
          <p:nvPr/>
        </p:nvSpPr>
        <p:spPr>
          <a:xfrm>
            <a:off x="17158568" y="1415341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3" name="object 24">
            <a:extLst>
              <a:ext uri="{FF2B5EF4-FFF2-40B4-BE49-F238E27FC236}">
                <a16:creationId xmlns:a16="http://schemas.microsoft.com/office/drawing/2014/main" id="{A7DCEDF9-BCBC-4A3F-8636-0BCA698AF0BC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91370" y="2139918"/>
            <a:ext cx="478329" cy="637772"/>
          </a:xfrm>
          <a:prstGeom prst="rect">
            <a:avLst/>
          </a:prstGeom>
        </p:spPr>
      </p:pic>
      <p:pic>
        <p:nvPicPr>
          <p:cNvPr id="34" name="object 24">
            <a:extLst>
              <a:ext uri="{FF2B5EF4-FFF2-40B4-BE49-F238E27FC236}">
                <a16:creationId xmlns:a16="http://schemas.microsoft.com/office/drawing/2014/main" id="{B3BC490F-575D-4FE6-B253-99D571C0306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67365" y="5370072"/>
            <a:ext cx="478329" cy="637772"/>
          </a:xfrm>
          <a:prstGeom prst="rect">
            <a:avLst/>
          </a:prstGeom>
        </p:spPr>
      </p:pic>
      <p:sp>
        <p:nvSpPr>
          <p:cNvPr id="35" name="Текст 15">
            <a:extLst>
              <a:ext uri="{FF2B5EF4-FFF2-40B4-BE49-F238E27FC236}">
                <a16:creationId xmlns:a16="http://schemas.microsoft.com/office/drawing/2014/main" id="{4D596D89-4ACE-41BC-AF5D-83B1B065A6CD}"/>
              </a:ext>
            </a:extLst>
          </p:cNvPr>
          <p:cNvSpPr txBox="1">
            <a:spLocks/>
          </p:cNvSpPr>
          <p:nvPr/>
        </p:nvSpPr>
        <p:spPr>
          <a:xfrm>
            <a:off x="17291370" y="403455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6" name="object 24">
            <a:extLst>
              <a:ext uri="{FF2B5EF4-FFF2-40B4-BE49-F238E27FC236}">
                <a16:creationId xmlns:a16="http://schemas.microsoft.com/office/drawing/2014/main" id="{19929292-EDC1-4EE4-ABDA-EBB2F18DACE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24172" y="4759133"/>
            <a:ext cx="478329" cy="637772"/>
          </a:xfrm>
          <a:prstGeom prst="rect">
            <a:avLst/>
          </a:prstGeom>
        </p:spPr>
      </p:pic>
      <p:sp>
        <p:nvSpPr>
          <p:cNvPr id="37" name="Текст 15">
            <a:extLst>
              <a:ext uri="{FF2B5EF4-FFF2-40B4-BE49-F238E27FC236}">
                <a16:creationId xmlns:a16="http://schemas.microsoft.com/office/drawing/2014/main" id="{921B7D21-6FAF-4AB7-85BA-001057B67CFD}"/>
              </a:ext>
            </a:extLst>
          </p:cNvPr>
          <p:cNvSpPr txBox="1">
            <a:spLocks/>
          </p:cNvSpPr>
          <p:nvPr/>
        </p:nvSpPr>
        <p:spPr>
          <a:xfrm>
            <a:off x="17426017" y="6623816"/>
            <a:ext cx="1113666" cy="70589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TB_A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8" name="object 24">
            <a:extLst>
              <a:ext uri="{FF2B5EF4-FFF2-40B4-BE49-F238E27FC236}">
                <a16:creationId xmlns:a16="http://schemas.microsoft.com/office/drawing/2014/main" id="{90CF13D6-7794-4E22-B1E4-18FBF5A0EC2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58819" y="7348393"/>
            <a:ext cx="478329" cy="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111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4400" b="1" dirty="0"/>
              <a:t>SLA</a:t>
            </a:r>
            <a:endParaRPr lang="ru-RU" sz="4400" b="1" dirty="0"/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29" name="Уровень текста 1…">
            <a:extLst>
              <a:ext uri="{FF2B5EF4-FFF2-40B4-BE49-F238E27FC236}">
                <a16:creationId xmlns:a16="http://schemas.microsoft.com/office/drawing/2014/main" id="{A206FC5D-7D0F-4F46-9ADD-2078D8FFC642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 можем позволить длительную репликацию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 Репликация «от начала и до конца» не должна быть длительнее недели.</a:t>
            </a:r>
          </a:p>
        </p:txBody>
      </p:sp>
    </p:spTree>
    <p:extLst>
      <p:ext uri="{BB962C8B-B14F-4D97-AF65-F5344CB8AC3E}">
        <p14:creationId xmlns:p14="http://schemas.microsoft.com/office/powerpoint/2010/main" val="407158755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Сценарии миграций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339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Insert Only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79062"/>
              </p:ext>
            </p:extLst>
          </p:nvPr>
        </p:nvGraphicFramePr>
        <p:xfrm>
          <a:off x="10606237" y="394111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17733"/>
              </p:ext>
            </p:extLst>
          </p:nvPr>
        </p:nvGraphicFramePr>
        <p:xfrm>
          <a:off x="4027111" y="433569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59818"/>
              </p:ext>
            </p:extLst>
          </p:nvPr>
        </p:nvGraphicFramePr>
        <p:xfrm>
          <a:off x="4027111" y="819649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233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Производится в несколько итераций (индексы создаются перед крайней итерацией)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261310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Oracle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</a:t>
            </a:r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ru-RU" dirty="0">
                <a:solidFill>
                  <a:schemeClr val="bg1"/>
                </a:solidFill>
              </a:rPr>
              <a:t>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SCN)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 err="1">
                <a:solidFill>
                  <a:schemeClr val="bg1"/>
                </a:solidFill>
              </a:rPr>
              <a:t>Replicat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SCN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Extract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8377465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46" y="8287266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96" y="8734458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9551" y="8739141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26441" y="8769785"/>
            <a:ext cx="549769" cy="549769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F6819-3C0E-6AA7-B22C-FC16C90EB7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4131" y="4137640"/>
            <a:ext cx="1776878" cy="18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E16F-1719-FF3E-6266-359D1086E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5836" y="4169699"/>
            <a:ext cx="1776879" cy="182744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86720-16B5-8248-6477-ADFC1F2F60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34991" y="4345287"/>
            <a:ext cx="1776879" cy="182744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7C1BF-3BCD-B0D8-95D5-AC2E49FA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4" y="4102606"/>
            <a:ext cx="1952438" cy="1214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E965A1-CAF3-67D6-5DF8-C067C6D7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51" y="8236190"/>
            <a:ext cx="1952438" cy="1214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7CD0E2-F628-93B3-484F-8F4A0864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890" y="8162554"/>
            <a:ext cx="1952438" cy="12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0333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44760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965825"/>
              </p:ext>
            </p:extLst>
          </p:nvPr>
        </p:nvGraphicFramePr>
        <p:xfrm>
          <a:off x="4027111" y="3946236"/>
          <a:ext cx="6049962" cy="3623736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67145"/>
              </p:ext>
            </p:extLst>
          </p:nvPr>
        </p:nvGraphicFramePr>
        <p:xfrm>
          <a:off x="4027111" y="7807033"/>
          <a:ext cx="6049962" cy="2164637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16463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"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excludedSourceColumns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["</a:t>
                      </a:r>
                      <a:r>
                        <a:rPr lang="en-US" sz="1600" b="0" i="0" u="none" strike="noStrike" dirty="0" err="1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exclude_me</a:t>
                      </a: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"]</a:t>
                      </a:r>
                      <a:b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6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6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B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2" name="Уровень текста 1…">
            <a:extLst>
              <a:ext uri="{FF2B5EF4-FFF2-40B4-BE49-F238E27FC236}">
                <a16:creationId xmlns:a16="http://schemas.microsoft.com/office/drawing/2014/main" id="{0F57CB2D-4F2A-4EBE-D221-9C45AD096F98}"/>
              </a:ext>
            </a:extLst>
          </p:cNvPr>
          <p:cNvSpPr txBox="1">
            <a:spLocks/>
          </p:cNvSpPr>
          <p:nvPr/>
        </p:nvSpPr>
        <p:spPr>
          <a:xfrm>
            <a:off x="3498057" y="1805864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Возможен, если допустим </a:t>
            </a:r>
            <a:r>
              <a:rPr lang="ru-RU" sz="2800" dirty="0" err="1"/>
              <a:t>даунтайм</a:t>
            </a:r>
            <a:r>
              <a:rPr lang="ru-RU" sz="2800" dirty="0"/>
              <a:t> на перенос изменяемых данных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Даунтайм</a:t>
            </a:r>
            <a:r>
              <a:rPr lang="ru-RU" sz="2800" dirty="0"/>
              <a:t> последней миграции должен быть сопоставим со временем переключения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46831567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</a:t>
            </a:r>
            <a:r>
              <a:rPr lang="en-US" sz="6000" b="1" dirty="0">
                <a:latin typeface="Tinkoff Sans" panose="02000506050000020004" pitchFamily="2" charset="0"/>
              </a:rPr>
              <a:t>Golden 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3544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32772E-2E8E-D142-9FAB-E435FCF19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0"/>
          <a:stretch/>
        </p:blipFill>
        <p:spPr>
          <a:xfrm>
            <a:off x="445940" y="717550"/>
            <a:ext cx="18253004" cy="10442575"/>
          </a:xfrm>
          <a:prstGeom prst="rect">
            <a:avLst/>
          </a:prstGeom>
        </p:spPr>
      </p:pic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7EE1C775-6B6A-AA4C-89DF-06D74DC82F9A}"/>
              </a:ext>
            </a:extLst>
          </p:cNvPr>
          <p:cNvSpPr txBox="1">
            <a:spLocks/>
          </p:cNvSpPr>
          <p:nvPr/>
        </p:nvSpPr>
        <p:spPr>
          <a:xfrm>
            <a:off x="1640565" y="717550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6964445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latin typeface="TINKOFFSANS-MEDIUM" panose="02000506050000020004" pitchFamily="2" charset="0"/>
              </a:rPr>
              <a:t>С другой стороны рамки и место обучения кадров требуют </a:t>
            </a:r>
            <a:br>
              <a:rPr lang="ru-RU" dirty="0">
                <a:latin typeface="TINKOFFSANS-MEDIUM" panose="02000506050000020004" pitchFamily="2" charset="0"/>
              </a:rPr>
            </a:br>
            <a:r>
              <a:rPr lang="ru-RU" dirty="0">
                <a:latin typeface="TINKOFFSANS-MEDIUM" panose="02000506050000020004" pitchFamily="2" charset="0"/>
              </a:rPr>
              <a:t>от нас анализа систем массового участия.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E30EB75-0210-C145-9013-099F900E2657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1BF4E193-C0FA-0B52-ACA0-BF88B9603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8328E384-AA0D-1C1B-154D-86753FDB1BA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617716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D54A2B4-7EE3-E638-CF0D-95AE2C693CB8}"/>
              </a:ext>
            </a:extLst>
          </p:cNvPr>
          <p:cNvSpPr/>
          <p:nvPr/>
        </p:nvSpPr>
        <p:spPr>
          <a:xfrm rot="10800000">
            <a:off x="-18662" y="-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43596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7F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611760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043596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611760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5DAA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43596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3611760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7B7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043596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D87FE4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11760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3DD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763407" y="927564"/>
            <a:ext cx="222416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203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134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222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CB86DE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3" name="object 13"/>
          <p:cNvSpPr txBox="1"/>
          <p:nvPr/>
        </p:nvSpPr>
        <p:spPr>
          <a:xfrm>
            <a:off x="15331579" y="927564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rgb(177,197,250);  #B1C5FA;</a:t>
            </a:r>
            <a:endParaRPr sz="2314" dirty="0"/>
          </a:p>
        </p:txBody>
      </p:sp>
      <p:sp>
        <p:nvSpPr>
          <p:cNvPr id="14" name="object 14"/>
          <p:cNvSpPr txBox="1"/>
          <p:nvPr/>
        </p:nvSpPr>
        <p:spPr>
          <a:xfrm>
            <a:off x="9763417" y="3501291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rgb(216,216,216);  #D8D8D8;</a:t>
            </a:r>
            <a:endParaRPr sz="2314" dirty="0"/>
          </a:p>
        </p:txBody>
      </p:sp>
      <p:sp>
        <p:nvSpPr>
          <p:cNvPr id="15" name="object 15"/>
          <p:cNvSpPr txBox="1"/>
          <p:nvPr/>
        </p:nvSpPr>
        <p:spPr>
          <a:xfrm>
            <a:off x="15331566" y="3501291"/>
            <a:ext cx="2253812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176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216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172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B0D8AC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6" name="object 16"/>
          <p:cNvSpPr txBox="1"/>
          <p:nvPr/>
        </p:nvSpPr>
        <p:spPr>
          <a:xfrm>
            <a:off x="9763417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rgb(175,175,175);  #AFAFAF;</a:t>
            </a:r>
            <a:endParaRPr sz="2314" dirty="0"/>
          </a:p>
        </p:txBody>
      </p:sp>
      <p:sp>
        <p:nvSpPr>
          <p:cNvPr id="17" name="object 17"/>
          <p:cNvSpPr txBox="1"/>
          <p:nvPr/>
        </p:nvSpPr>
        <p:spPr>
          <a:xfrm>
            <a:off x="15331579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rgb(255,123,117);  #FF7B75;</a:t>
            </a:r>
            <a:endParaRPr sz="2314" dirty="0"/>
          </a:p>
        </p:txBody>
      </p:sp>
      <p:sp>
        <p:nvSpPr>
          <p:cNvPr id="18" name="object 18"/>
          <p:cNvSpPr txBox="1"/>
          <p:nvPr/>
        </p:nvSpPr>
        <p:spPr>
          <a:xfrm>
            <a:off x="9763417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,2</a:t>
            </a:r>
            <a:r>
              <a:rPr lang="ru-RU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,255);  </a:t>
            </a:r>
            <a:r>
              <a:rPr lang="ru-RU"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DDF5FF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9" name="object 19"/>
          <p:cNvSpPr txBox="1"/>
          <p:nvPr/>
        </p:nvSpPr>
        <p:spPr>
          <a:xfrm>
            <a:off x="15331579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rgb(179,221,255);  #B3DDFF;</a:t>
            </a:r>
            <a:endParaRPr sz="2314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C5A37-2F68-D470-C19C-118BC8BB5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33584E2C-37A0-4CAA-6741-92875265493B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5632E8-A372-4E3C-B191-C3049751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9F7A9C-8102-EAFB-BAF9-48A752AAC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4F902E-A415-6A2E-1746-6365271DE7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557EE3C-AD1C-6D94-8986-2EFA21689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08A3AF55-34EB-312F-EBDE-512A722A0CB0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0A41726E-D2C7-80DF-13D0-5797538D9656}"/>
              </a:ext>
            </a:extLst>
          </p:cNvPr>
          <p:cNvSpPr txBox="1">
            <a:spLocks/>
          </p:cNvSpPr>
          <p:nvPr/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Основ. цвета </a:t>
            </a:r>
            <a:r>
              <a:rPr lang="ru-RU"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используемые </a:t>
            </a:r>
            <a:r>
              <a:rPr lang="ru-RU" sz="5500" b="1" spc="19" dirty="0">
                <a:latin typeface="Tinkoff Sans" panose="02000506050000020004" pitchFamily="2" charset="0"/>
              </a:rPr>
              <a:t>         </a:t>
            </a:r>
            <a:r>
              <a:rPr lang="ru-RU" sz="5500" b="1" spc="15" dirty="0">
                <a:latin typeface="Tinkoff Sans" panose="02000506050000020004" pitchFamily="2" charset="0"/>
              </a:rPr>
              <a:t>в</a:t>
            </a:r>
            <a:r>
              <a:rPr lang="ru-RU" sz="5500" b="1" spc="-65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4E66D398-DDCB-634E-3354-A59DA0ED781A}"/>
              </a:ext>
            </a:extLst>
          </p:cNvPr>
          <p:cNvSpPr/>
          <p:nvPr/>
        </p:nvSpPr>
        <p:spPr>
          <a:xfrm rot="10800000">
            <a:off x="-18664" y="0"/>
            <a:ext cx="8606280" cy="11197448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8606280"/>
              <a:gd name="connsiteY0" fmla="*/ 0 h 11160126"/>
              <a:gd name="connsiteX1" fmla="*/ 4538133 w 8606280"/>
              <a:gd name="connsiteY1" fmla="*/ 0 h 11160126"/>
              <a:gd name="connsiteX2" fmla="*/ 4538133 w 8606280"/>
              <a:gd name="connsiteY2" fmla="*/ 0 h 11160126"/>
              <a:gd name="connsiteX3" fmla="*/ 8606280 w 8606280"/>
              <a:gd name="connsiteY3" fmla="*/ 11141465 h 11160126"/>
              <a:gd name="connsiteX4" fmla="*/ 0 w 8606280"/>
              <a:gd name="connsiteY4" fmla="*/ 11160126 h 11160126"/>
              <a:gd name="connsiteX5" fmla="*/ 0 w 8606280"/>
              <a:gd name="connsiteY5" fmla="*/ 1613624 h 11160126"/>
              <a:gd name="connsiteX6" fmla="*/ 1613624 w 8606280"/>
              <a:gd name="connsiteY6" fmla="*/ 0 h 11160126"/>
              <a:gd name="connsiteX0" fmla="*/ 1613624 w 8606280"/>
              <a:gd name="connsiteY0" fmla="*/ 37322 h 11197448"/>
              <a:gd name="connsiteX1" fmla="*/ 4538133 w 8606280"/>
              <a:gd name="connsiteY1" fmla="*/ 37322 h 11197448"/>
              <a:gd name="connsiteX2" fmla="*/ 8606280 w 8606280"/>
              <a:gd name="connsiteY2" fmla="*/ 0 h 11197448"/>
              <a:gd name="connsiteX3" fmla="*/ 8606280 w 8606280"/>
              <a:gd name="connsiteY3" fmla="*/ 11178787 h 11197448"/>
              <a:gd name="connsiteX4" fmla="*/ 0 w 8606280"/>
              <a:gd name="connsiteY4" fmla="*/ 11197448 h 11197448"/>
              <a:gd name="connsiteX5" fmla="*/ 0 w 8606280"/>
              <a:gd name="connsiteY5" fmla="*/ 1650946 h 11197448"/>
              <a:gd name="connsiteX6" fmla="*/ 1613624 w 8606280"/>
              <a:gd name="connsiteY6" fmla="*/ 37322 h 1119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6280" h="11197448">
                <a:moveTo>
                  <a:pt x="1613624" y="37322"/>
                </a:moveTo>
                <a:lnTo>
                  <a:pt x="4538133" y="37322"/>
                </a:lnTo>
                <a:lnTo>
                  <a:pt x="8606280" y="0"/>
                </a:lnTo>
                <a:lnTo>
                  <a:pt x="8606280" y="11178787"/>
                </a:lnTo>
                <a:lnTo>
                  <a:pt x="0" y="11197448"/>
                </a:lnTo>
                <a:lnTo>
                  <a:pt x="0" y="1650946"/>
                </a:lnTo>
                <a:cubicBezTo>
                  <a:pt x="0" y="759766"/>
                  <a:pt x="722444" y="37322"/>
                  <a:pt x="1613624" y="37322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580-057B-FE4C-A563-9ABB668A0E83}"/>
              </a:ext>
            </a:extLst>
          </p:cNvPr>
          <p:cNvSpPr txBox="1"/>
          <p:nvPr/>
        </p:nvSpPr>
        <p:spPr>
          <a:xfrm>
            <a:off x="1447339" y="132858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70836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акцентный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1B8C-601C-2E40-8C42-0C3F8167BF3D}"/>
              </a:ext>
            </a:extLst>
          </p:cNvPr>
          <p:cNvSpPr txBox="1"/>
          <p:nvPr/>
        </p:nvSpPr>
        <p:spPr>
          <a:xfrm>
            <a:off x="9652169" y="2290182"/>
            <a:ext cx="8474808" cy="13461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4133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652169" y="3795305"/>
            <a:ext cx="9024412" cy="576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266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3ECE2FEC-F1C5-7D42-B78A-B86893963BCD}"/>
              </a:ext>
            </a:extLst>
          </p:cNvPr>
          <p:cNvSpPr txBox="1">
            <a:spLocks/>
          </p:cNvSpPr>
          <p:nvPr/>
        </p:nvSpPr>
        <p:spPr>
          <a:xfrm>
            <a:off x="719138" y="2072385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33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811E10D3-E992-EB44-8662-F02A1CBC17BC}"/>
              </a:ext>
            </a:extLst>
          </p:cNvPr>
          <p:cNvSpPr txBox="1">
            <a:spLocks/>
          </p:cNvSpPr>
          <p:nvPr/>
        </p:nvSpPr>
        <p:spPr>
          <a:xfrm>
            <a:off x="10193081" y="2046982"/>
            <a:ext cx="8323519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</a:t>
            </a:r>
            <a:br>
              <a:rPr lang="en-US" dirty="0"/>
            </a:br>
            <a:r>
              <a:rPr lang="ru-RU" dirty="0"/>
              <a:t>в отношении поставленных задач. 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</a:t>
            </a:r>
            <a:br>
              <a:rPr lang="en-US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B206C505-4406-87F7-ED97-56B5B79A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66CF414-C128-012E-9264-ED19932A150F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61279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2">
            <a:extLst>
              <a:ext uri="{FF2B5EF4-FFF2-40B4-BE49-F238E27FC236}">
                <a16:creationId xmlns:a16="http://schemas.microsoft.com/office/drawing/2014/main" id="{0426E36A-6C69-444C-AD75-D6C33D08174A}"/>
              </a:ext>
            </a:extLst>
          </p:cNvPr>
          <p:cNvSpPr txBox="1">
            <a:spLocks/>
          </p:cNvSpPr>
          <p:nvPr/>
        </p:nvSpPr>
        <p:spPr>
          <a:xfrm>
            <a:off x="10046600" y="2067101"/>
            <a:ext cx="4115968" cy="726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>
                <a:solidFill>
                  <a:srgbClr val="000000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поставленых задач. </a:t>
            </a:r>
          </a:p>
        </p:txBody>
      </p:sp>
      <p:sp>
        <p:nvSpPr>
          <p:cNvPr id="14" name="Уровень текста 1…">
            <a:extLst>
              <a:ext uri="{FF2B5EF4-FFF2-40B4-BE49-F238E27FC236}">
                <a16:creationId xmlns:a16="http://schemas.microsoft.com/office/drawing/2014/main" id="{6F99ECE7-7738-994F-BB79-9527D9741F6A}"/>
              </a:ext>
            </a:extLst>
          </p:cNvPr>
          <p:cNvSpPr txBox="1">
            <a:spLocks/>
          </p:cNvSpPr>
          <p:nvPr/>
        </p:nvSpPr>
        <p:spPr>
          <a:xfrm>
            <a:off x="719138" y="2046985"/>
            <a:ext cx="8301233" cy="83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С другой стороны консультация с широким активом позволяет оценить значение.          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2FFEC4AB-1EFE-0B46-B04B-01CF851FC6F6}"/>
              </a:ext>
            </a:extLst>
          </p:cNvPr>
          <p:cNvSpPr txBox="1">
            <a:spLocks/>
          </p:cNvSpPr>
          <p:nvPr/>
        </p:nvSpPr>
        <p:spPr>
          <a:xfrm>
            <a:off x="14585622" y="2067102"/>
            <a:ext cx="4021356" cy="646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 и 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0F4A32D-59D9-9FF9-8422-C7F388618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D4AB0D-EE75-16D8-E1FF-30838BB3168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8037266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719138" y="2182005"/>
            <a:ext cx="13799242" cy="500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5DD4E8C7-758C-1E48-98D1-273702FA4533}"/>
              </a:ext>
            </a:extLst>
          </p:cNvPr>
          <p:cNvSpPr txBox="1">
            <a:spLocks/>
          </p:cNvSpPr>
          <p:nvPr/>
        </p:nvSpPr>
        <p:spPr>
          <a:xfrm>
            <a:off x="719138" y="2071190"/>
            <a:ext cx="587030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72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с 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и место выполнять.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9EF0D452-65CD-1046-820C-D226C52EC0C5}"/>
              </a:ext>
            </a:extLst>
          </p:cNvPr>
          <p:cNvSpPr txBox="1">
            <a:spLocks/>
          </p:cNvSpPr>
          <p:nvPr/>
        </p:nvSpPr>
        <p:spPr>
          <a:xfrm>
            <a:off x="13247031" y="2072384"/>
            <a:ext cx="568866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 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4FAA3509-BB34-ED41-9859-BEC5EEC5435C}"/>
              </a:ext>
            </a:extLst>
          </p:cNvPr>
          <p:cNvSpPr txBox="1">
            <a:spLocks/>
          </p:cNvSpPr>
          <p:nvPr/>
        </p:nvSpPr>
        <p:spPr>
          <a:xfrm>
            <a:off x="7136721" y="2072384"/>
            <a:ext cx="5771206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 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 С другой стороны консультация с широким активом позволяет оценить значение, занимаемых участниками  в отношении задач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DECA937-4BDC-02DA-69ED-B378CD27D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D91E17DE-5196-7258-FEEA-355153EBCEC0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8110196" y="1314087"/>
            <a:ext cx="968907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в отношении поставленных задач. 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45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4">
            <a:extLst>
              <a:ext uri="{FF2B5EF4-FFF2-40B4-BE49-F238E27FC236}">
                <a16:creationId xmlns:a16="http://schemas.microsoft.com/office/drawing/2014/main" id="{E9C266F0-7261-9249-ADC4-2C9772C8591E}"/>
              </a:ext>
            </a:extLst>
          </p:cNvPr>
          <p:cNvSpPr txBox="1">
            <a:spLocks/>
          </p:cNvSpPr>
          <p:nvPr/>
        </p:nvSpPr>
        <p:spPr>
          <a:xfrm>
            <a:off x="719138" y="7811670"/>
            <a:ext cx="5146814" cy="224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noAutofit/>
          </a:bodyPr>
          <a:lstStyle>
            <a:lvl1pPr marL="0" marR="5085" indent="13351" algn="l" defTabSz="457200" rtl="0" latinLnBrk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-10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spc="0" dirty="0">
                <a:latin typeface="TINKOFFSANS-MEDIUM" panose="02000506050000020004" pitchFamily="2" charset="0"/>
              </a:rPr>
              <a:t>С другой стороны рамки и место обучения кадров требуют от нас анализа систем массового участия </a:t>
            </a:r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CD74EF7B-BF71-7746-AC5E-12E8A4E4F8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149" y="6758955"/>
            <a:ext cx="920055" cy="776298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68CD5AA9-B3C7-0A41-B5BD-140C1DDD6C3C}"/>
              </a:ext>
            </a:extLst>
          </p:cNvPr>
          <p:cNvSpPr txBox="1">
            <a:spLocks/>
          </p:cNvSpPr>
          <p:nvPr/>
        </p:nvSpPr>
        <p:spPr>
          <a:xfrm>
            <a:off x="8022843" y="1754574"/>
            <a:ext cx="9831895" cy="734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8AFADCC-894F-B617-C321-C3AA03CB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2BD6298-D618-BCB1-CB9F-0272940B13A5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910801" y="2253876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8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910801" y="3645370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различных форм</a:t>
            </a: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10801" y="562732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910801" y="774717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10801" y="1584555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2" name="Текст 32"/>
          <p:cNvSpPr txBox="1"/>
          <p:nvPr/>
        </p:nvSpPr>
        <p:spPr>
          <a:xfrm>
            <a:off x="9910801" y="431866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910801" y="628589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4" name="Текст 32"/>
          <p:cNvSpPr txBox="1"/>
          <p:nvPr/>
        </p:nvSpPr>
        <p:spPr>
          <a:xfrm>
            <a:off x="9910801" y="8336093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603" y="1684001"/>
            <a:ext cx="667805" cy="580223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3740761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7949255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1311" y="5799609"/>
            <a:ext cx="643070" cy="64307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0F07AD0A-1B67-D5AE-FC6A-077D4321EFA7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AFCA4FE0-FD94-06F6-9B0F-1AE1E6EBB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F49EC001-68FA-66AC-AF8C-44FF24879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1234" name="Текст 10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4665663"/>
            <a:ext cx="3263900" cy="6715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4540D778-BDF0-91DE-A8FA-6E56DE4C2A9A}"/>
              </a:ext>
            </a:extLst>
          </p:cNvPr>
          <p:cNvSpPr txBox="1"/>
          <p:nvPr/>
        </p:nvSpPr>
        <p:spPr>
          <a:xfrm>
            <a:off x="719138" y="5688056"/>
            <a:ext cx="5446121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345B60C2-8EF7-5C60-0DD7-A736450B0E11}"/>
              </a:ext>
            </a:extLst>
          </p:cNvPr>
          <p:cNvSpPr txBox="1">
            <a:spLocks/>
          </p:cNvSpPr>
          <p:nvPr/>
        </p:nvSpPr>
        <p:spPr>
          <a:xfrm>
            <a:off x="7746670" y="4599318"/>
            <a:ext cx="3134159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DAA90D96-432B-F4B8-C1B8-BE8CFFC580B6}"/>
              </a:ext>
            </a:extLst>
          </p:cNvPr>
          <p:cNvSpPr txBox="1">
            <a:spLocks/>
          </p:cNvSpPr>
          <p:nvPr/>
        </p:nvSpPr>
        <p:spPr>
          <a:xfrm>
            <a:off x="13914721" y="4623387"/>
            <a:ext cx="3263420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C72DCEC-16BE-6A0C-5455-0C9B0FB066D5}"/>
              </a:ext>
            </a:extLst>
          </p:cNvPr>
          <p:cNvSpPr txBox="1"/>
          <p:nvPr/>
        </p:nvSpPr>
        <p:spPr>
          <a:xfrm>
            <a:off x="7746670" y="5688056"/>
            <a:ext cx="5230405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6BA37-8E14-5AC3-CC69-C9ECB27DA7C8}"/>
              </a:ext>
            </a:extLst>
          </p:cNvPr>
          <p:cNvSpPr txBox="1"/>
          <p:nvPr/>
        </p:nvSpPr>
        <p:spPr>
          <a:xfrm>
            <a:off x="13914721" y="5688056"/>
            <a:ext cx="5165442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или устраивает текущее положение 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D8CB91D2-7CFE-364A-36A1-045FBC791E34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080278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338187" cy="1089359"/>
          </a:xfrm>
          <a:prstGeom prst="rect">
            <a:avLst/>
          </a:prstGeom>
        </p:spPr>
        <p:txBody>
          <a:bodyPr lIns="0"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247" name="Текст 26"/>
          <p:cNvSpPr>
            <a:spLocks noGrp="1"/>
          </p:cNvSpPr>
          <p:nvPr>
            <p:ph type="body" idx="4294967295"/>
          </p:nvPr>
        </p:nvSpPr>
        <p:spPr>
          <a:xfrm>
            <a:off x="1269575" y="5033700"/>
            <a:ext cx="3295033" cy="4043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48" name="Текст 28"/>
          <p:cNvSpPr>
            <a:spLocks noGrp="1"/>
          </p:cNvSpPr>
          <p:nvPr>
            <p:ph type="body" idx="4294967295"/>
          </p:nvPr>
        </p:nvSpPr>
        <p:spPr>
          <a:xfrm>
            <a:off x="5804199" y="5033700"/>
            <a:ext cx="3396205" cy="4007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>
                <a:solidFill>
                  <a:srgbClr val="353535"/>
                </a:solidFill>
              </a:defRPr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</a:t>
            </a:r>
            <a:r>
              <a:rPr dirty="0" err="1">
                <a:solidFill>
                  <a:schemeClr val="tx1"/>
                </a:solidFill>
              </a:rPr>
              <a:t>очевидна</a:t>
            </a:r>
            <a:r>
              <a:rPr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 err="1">
                <a:solidFill>
                  <a:schemeClr val="tx1"/>
                </a:solidFill>
              </a:rPr>
              <a:t>начало</a:t>
            </a:r>
            <a:r>
              <a:rPr dirty="0">
                <a:solidFill>
                  <a:schemeClr val="tx1"/>
                </a:solidFill>
              </a:rPr>
              <a:t> повседневной работы. 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С другой стороны укрепление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развитие структуры</a:t>
            </a:r>
          </a:p>
        </p:txBody>
      </p:sp>
      <p:sp>
        <p:nvSpPr>
          <p:cNvPr id="1250" name="Текст 30"/>
          <p:cNvSpPr>
            <a:spLocks noGrp="1"/>
          </p:cNvSpPr>
          <p:nvPr>
            <p:ph type="body" idx="4294967295"/>
          </p:nvPr>
        </p:nvSpPr>
        <p:spPr>
          <a:xfrm>
            <a:off x="10587527" y="5033700"/>
            <a:ext cx="3291202" cy="4007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51" name="Текст 32"/>
          <p:cNvSpPr>
            <a:spLocks noGrp="1"/>
          </p:cNvSpPr>
          <p:nvPr>
            <p:ph type="body" idx="4294967295"/>
          </p:nvPr>
        </p:nvSpPr>
        <p:spPr>
          <a:xfrm>
            <a:off x="15247881" y="5033700"/>
            <a:ext cx="3382714" cy="4043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C44FAFBE-9157-1E47-988E-2DEFF33EBE90}"/>
              </a:ext>
            </a:extLst>
          </p:cNvPr>
          <p:cNvSpPr txBox="1">
            <a:spLocks/>
          </p:cNvSpPr>
          <p:nvPr/>
        </p:nvSpPr>
        <p:spPr>
          <a:xfrm>
            <a:off x="15247881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pic>
        <p:nvPicPr>
          <p:cNvPr id="21" name="object 31">
            <a:extLst>
              <a:ext uri="{FF2B5EF4-FFF2-40B4-BE49-F238E27FC236}">
                <a16:creationId xmlns:a16="http://schemas.microsoft.com/office/drawing/2014/main" id="{32D4E4F1-24F2-9746-8CFA-1668AB7DC4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054" y="2526807"/>
            <a:ext cx="321714" cy="593938"/>
          </a:xfrm>
          <a:prstGeom prst="rect">
            <a:avLst/>
          </a:prstGeom>
        </p:spPr>
      </p:pic>
      <p:pic>
        <p:nvPicPr>
          <p:cNvPr id="22" name="object 31">
            <a:extLst>
              <a:ext uri="{FF2B5EF4-FFF2-40B4-BE49-F238E27FC236}">
                <a16:creationId xmlns:a16="http://schemas.microsoft.com/office/drawing/2014/main" id="{9EF92C0B-892A-CA45-9C1E-3E40A8AE6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641" y="2526807"/>
            <a:ext cx="321714" cy="593938"/>
          </a:xfrm>
          <a:prstGeom prst="rect">
            <a:avLst/>
          </a:prstGeom>
        </p:spPr>
      </p:pic>
      <p:pic>
        <p:nvPicPr>
          <p:cNvPr id="23" name="object 31">
            <a:extLst>
              <a:ext uri="{FF2B5EF4-FFF2-40B4-BE49-F238E27FC236}">
                <a16:creationId xmlns:a16="http://schemas.microsoft.com/office/drawing/2014/main" id="{07AB216E-6E9C-C04A-A691-9DC0EA827A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667" y="2526807"/>
            <a:ext cx="321714" cy="593938"/>
          </a:xfrm>
          <a:prstGeom prst="rect">
            <a:avLst/>
          </a:prstGeom>
        </p:spPr>
      </p:pic>
      <p:pic>
        <p:nvPicPr>
          <p:cNvPr id="28" name="object 31">
            <a:extLst>
              <a:ext uri="{FF2B5EF4-FFF2-40B4-BE49-F238E27FC236}">
                <a16:creationId xmlns:a16="http://schemas.microsoft.com/office/drawing/2014/main" id="{ABD05307-692F-E441-BBC1-F0E6032157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7881" y="2526807"/>
            <a:ext cx="321714" cy="593938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CBDD1377-EFFE-2EC5-D239-F9A3EC5AEE9C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872FC50-DE9E-EB4C-64F2-44B9033D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305BD8-A628-B54F-92D4-5941D1F2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6584" y="5621981"/>
            <a:ext cx="4911082" cy="4911082"/>
          </a:xfrm>
          <a:prstGeom prst="rect">
            <a:avLst/>
          </a:prstGeom>
        </p:spPr>
      </p:pic>
      <p:sp>
        <p:nvSpPr>
          <p:cNvPr id="13" name="Текст 43">
            <a:extLst>
              <a:ext uri="{FF2B5EF4-FFF2-40B4-BE49-F238E27FC236}">
                <a16:creationId xmlns:a16="http://schemas.microsoft.com/office/drawing/2014/main" id="{728A4881-615F-1441-A402-CA41CAA4F5CF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CB5CE38-24F8-D4BA-C14B-F2E789C3AE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93" y="2446627"/>
            <a:ext cx="2454110" cy="2731371"/>
          </a:xfrm>
          <a:prstGeom prst="rect">
            <a:avLst/>
          </a:prstGeom>
        </p:spPr>
      </p:pic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ECDC95-D7D8-3C8F-F3CD-29FAC2BB41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618" y="2225989"/>
            <a:ext cx="3625882" cy="31726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531EE-2BF7-3A09-D932-A2D2C7CA59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13" y="6330548"/>
            <a:ext cx="6423471" cy="37553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A2F117-1E99-D504-58D4-8A3A4760279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24452" b="7353"/>
          <a:stretch/>
        </p:blipFill>
        <p:spPr>
          <a:xfrm>
            <a:off x="5514745" y="6287594"/>
            <a:ext cx="5622881" cy="39858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6FC618-9DB6-8D81-0699-BB33447E09E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t="28090" r="6250" b="15550"/>
          <a:stretch/>
        </p:blipFill>
        <p:spPr>
          <a:xfrm>
            <a:off x="186611" y="6257292"/>
            <a:ext cx="5937540" cy="40161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95543-CC88-40A3-2469-05E80BDC15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9" y="2721792"/>
            <a:ext cx="4387317" cy="218104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BA20701-E1DF-50AA-A4E6-58E8C4F66E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89" y="1541388"/>
            <a:ext cx="5839519" cy="454184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E93E15-B6A2-0435-FCDF-E450598B26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64" y="2529822"/>
            <a:ext cx="4387317" cy="25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223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683EBA4-DB59-53C8-DE9E-F06F0FA1B6FD}"/>
              </a:ext>
            </a:extLst>
          </p:cNvPr>
          <p:cNvSpPr/>
          <p:nvPr/>
        </p:nvSpPr>
        <p:spPr>
          <a:xfrm rot="16200000">
            <a:off x="6223446" y="-6218859"/>
            <a:ext cx="7353387" cy="19800284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32073"/>
              <a:gd name="connsiteY0" fmla="*/ 0 h 19832932"/>
              <a:gd name="connsiteX1" fmla="*/ 4569494 w 8932073"/>
              <a:gd name="connsiteY1" fmla="*/ 0 h 19832932"/>
              <a:gd name="connsiteX2" fmla="*/ 8932073 w 8932073"/>
              <a:gd name="connsiteY2" fmla="*/ 0 h 19832932"/>
              <a:gd name="connsiteX3" fmla="*/ 5850378 w 8932073"/>
              <a:gd name="connsiteY3" fmla="*/ 19832932 h 19832932"/>
              <a:gd name="connsiteX4" fmla="*/ 0 w 8932073"/>
              <a:gd name="connsiteY4" fmla="*/ 19786800 h 19832932"/>
              <a:gd name="connsiteX5" fmla="*/ 31361 w 8932073"/>
              <a:gd name="connsiteY5" fmla="*/ 1613624 h 19832932"/>
              <a:gd name="connsiteX6" fmla="*/ 1644985 w 8932073"/>
              <a:gd name="connsiteY6" fmla="*/ 0 h 19832932"/>
              <a:gd name="connsiteX0" fmla="*/ 1644985 w 8932073"/>
              <a:gd name="connsiteY0" fmla="*/ 0 h 19832935"/>
              <a:gd name="connsiteX1" fmla="*/ 4569494 w 8932073"/>
              <a:gd name="connsiteY1" fmla="*/ 0 h 19832935"/>
              <a:gd name="connsiteX2" fmla="*/ 8932073 w 8932073"/>
              <a:gd name="connsiteY2" fmla="*/ 0 h 19832935"/>
              <a:gd name="connsiteX3" fmla="*/ 7385263 w 8932073"/>
              <a:gd name="connsiteY3" fmla="*/ 19832935 h 19832935"/>
              <a:gd name="connsiteX4" fmla="*/ 0 w 8932073"/>
              <a:gd name="connsiteY4" fmla="*/ 19786800 h 19832935"/>
              <a:gd name="connsiteX5" fmla="*/ 31361 w 8932073"/>
              <a:gd name="connsiteY5" fmla="*/ 1613624 h 19832935"/>
              <a:gd name="connsiteX6" fmla="*/ 1644985 w 8932073"/>
              <a:gd name="connsiteY6" fmla="*/ 0 h 19832935"/>
              <a:gd name="connsiteX0" fmla="*/ 1644985 w 7385286"/>
              <a:gd name="connsiteY0" fmla="*/ 0 h 19832935"/>
              <a:gd name="connsiteX1" fmla="*/ 4569494 w 7385286"/>
              <a:gd name="connsiteY1" fmla="*/ 0 h 19832935"/>
              <a:gd name="connsiteX2" fmla="*/ 6188873 w 7385286"/>
              <a:gd name="connsiteY2" fmla="*/ 195943 h 19832935"/>
              <a:gd name="connsiteX3" fmla="*/ 7385263 w 7385286"/>
              <a:gd name="connsiteY3" fmla="*/ 19832935 h 19832935"/>
              <a:gd name="connsiteX4" fmla="*/ 0 w 7385286"/>
              <a:gd name="connsiteY4" fmla="*/ 19786800 h 19832935"/>
              <a:gd name="connsiteX5" fmla="*/ 31361 w 7385286"/>
              <a:gd name="connsiteY5" fmla="*/ 1613624 h 19832935"/>
              <a:gd name="connsiteX6" fmla="*/ 1644985 w 7385286"/>
              <a:gd name="connsiteY6" fmla="*/ 0 h 19832935"/>
              <a:gd name="connsiteX0" fmla="*/ 1644985 w 7385678"/>
              <a:gd name="connsiteY0" fmla="*/ 0 h 19832935"/>
              <a:gd name="connsiteX1" fmla="*/ 4569494 w 7385678"/>
              <a:gd name="connsiteY1" fmla="*/ 0 h 19832935"/>
              <a:gd name="connsiteX2" fmla="*/ 7331873 w 7385678"/>
              <a:gd name="connsiteY2" fmla="*/ 32657 h 19832935"/>
              <a:gd name="connsiteX3" fmla="*/ 7385263 w 7385678"/>
              <a:gd name="connsiteY3" fmla="*/ 19832935 h 19832935"/>
              <a:gd name="connsiteX4" fmla="*/ 0 w 7385678"/>
              <a:gd name="connsiteY4" fmla="*/ 19786800 h 19832935"/>
              <a:gd name="connsiteX5" fmla="*/ 31361 w 7385678"/>
              <a:gd name="connsiteY5" fmla="*/ 1613624 h 19832935"/>
              <a:gd name="connsiteX6" fmla="*/ 1644985 w 7385678"/>
              <a:gd name="connsiteY6" fmla="*/ 0 h 19832935"/>
              <a:gd name="connsiteX0" fmla="*/ 1644985 w 7331873"/>
              <a:gd name="connsiteY0" fmla="*/ 0 h 19786800"/>
              <a:gd name="connsiteX1" fmla="*/ 4569494 w 7331873"/>
              <a:gd name="connsiteY1" fmla="*/ 0 h 19786800"/>
              <a:gd name="connsiteX2" fmla="*/ 7331873 w 7331873"/>
              <a:gd name="connsiteY2" fmla="*/ 32657 h 19786800"/>
              <a:gd name="connsiteX3" fmla="*/ 6666806 w 7331873"/>
              <a:gd name="connsiteY3" fmla="*/ 19767625 h 19786800"/>
              <a:gd name="connsiteX4" fmla="*/ 0 w 7331873"/>
              <a:gd name="connsiteY4" fmla="*/ 19786800 h 19786800"/>
              <a:gd name="connsiteX5" fmla="*/ 31361 w 7331873"/>
              <a:gd name="connsiteY5" fmla="*/ 1613624 h 19786800"/>
              <a:gd name="connsiteX6" fmla="*/ 1644985 w 7331873"/>
              <a:gd name="connsiteY6" fmla="*/ 0 h 19786800"/>
              <a:gd name="connsiteX0" fmla="*/ 1644985 w 7353387"/>
              <a:gd name="connsiteY0" fmla="*/ 0 h 19800284"/>
              <a:gd name="connsiteX1" fmla="*/ 4569494 w 7353387"/>
              <a:gd name="connsiteY1" fmla="*/ 0 h 19800284"/>
              <a:gd name="connsiteX2" fmla="*/ 7331873 w 7353387"/>
              <a:gd name="connsiteY2" fmla="*/ 32657 h 19800284"/>
              <a:gd name="connsiteX3" fmla="*/ 7352606 w 7353387"/>
              <a:gd name="connsiteY3" fmla="*/ 19800284 h 19800284"/>
              <a:gd name="connsiteX4" fmla="*/ 0 w 7353387"/>
              <a:gd name="connsiteY4" fmla="*/ 19786800 h 19800284"/>
              <a:gd name="connsiteX5" fmla="*/ 31361 w 7353387"/>
              <a:gd name="connsiteY5" fmla="*/ 1613624 h 19800284"/>
              <a:gd name="connsiteX6" fmla="*/ 1644985 w 7353387"/>
              <a:gd name="connsiteY6" fmla="*/ 0 h 1980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3387" h="19800284">
                <a:moveTo>
                  <a:pt x="1644985" y="0"/>
                </a:moveTo>
                <a:lnTo>
                  <a:pt x="4569494" y="0"/>
                </a:lnTo>
                <a:lnTo>
                  <a:pt x="7331873" y="32657"/>
                </a:lnTo>
                <a:cubicBezTo>
                  <a:pt x="7325652" y="3740258"/>
                  <a:pt x="7358827" y="16092683"/>
                  <a:pt x="7352606" y="19800284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94" name="object 24"/>
          <p:cNvSpPr/>
          <p:nvPr/>
        </p:nvSpPr>
        <p:spPr>
          <a:xfrm>
            <a:off x="13693822" y="6108950"/>
            <a:ext cx="4234439" cy="351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85800" dist="50800" dir="5400000" algn="ctr" rotWithShape="0">
              <a:srgbClr val="000000">
                <a:alpha val="5000"/>
              </a:srgbClr>
            </a:outerShdw>
          </a:effectLst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5" name="object 25"/>
          <p:cNvSpPr/>
          <p:nvPr/>
        </p:nvSpPr>
        <p:spPr>
          <a:xfrm>
            <a:off x="13700016" y="7328506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7" name="object 29"/>
          <p:cNvSpPr/>
          <p:nvPr/>
        </p:nvSpPr>
        <p:spPr>
          <a:xfrm>
            <a:off x="14114792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8" name="object 30"/>
          <p:cNvSpPr/>
          <p:nvPr/>
        </p:nvSpPr>
        <p:spPr>
          <a:xfrm>
            <a:off x="14436709" y="7483275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9" name="object 31"/>
          <p:cNvSpPr/>
          <p:nvPr/>
        </p:nvSpPr>
        <p:spPr>
          <a:xfrm>
            <a:off x="14771008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0" name="object 32"/>
          <p:cNvSpPr/>
          <p:nvPr/>
        </p:nvSpPr>
        <p:spPr>
          <a:xfrm>
            <a:off x="15092925" y="7483275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1" name="object 33"/>
          <p:cNvSpPr/>
          <p:nvPr/>
        </p:nvSpPr>
        <p:spPr>
          <a:xfrm>
            <a:off x="15427222" y="7483275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2" name="Текст 49"/>
          <p:cNvSpPr txBox="1">
            <a:spLocks noGrp="1"/>
          </p:cNvSpPr>
          <p:nvPr>
            <p:ph type="body" sz="quarter" idx="4294967295"/>
          </p:nvPr>
        </p:nvSpPr>
        <p:spPr>
          <a:xfrm>
            <a:off x="14012252" y="6567987"/>
            <a:ext cx="3658708" cy="49518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indent="6993" defTabSz="251460">
              <a:spcBef>
                <a:spcPts val="0"/>
              </a:spcBef>
              <a:defRPr sz="2640" spc="-55"/>
            </a:lvl1pPr>
          </a:lstStyle>
          <a:p>
            <a:r>
              <a:rPr sz="4300" b="1" dirty="0">
                <a:latin typeface="Tinkoff Sans" panose="02000506050000020004" pitchFamily="2" charset="0"/>
              </a:rPr>
              <a:t>202</a:t>
            </a:r>
            <a:r>
              <a:rPr lang="ru-RU" sz="4300" b="1" dirty="0">
                <a:latin typeface="Tinkoff Sans" panose="02000506050000020004" pitchFamily="2" charset="0"/>
              </a:rPr>
              <a:t>4</a:t>
            </a:r>
            <a:endParaRPr sz="4300" b="1" dirty="0">
              <a:latin typeface="Tinkoff Sans" panose="02000506050000020004" pitchFamily="2" charset="0"/>
            </a:endParaRPr>
          </a:p>
        </p:txBody>
      </p:sp>
      <p:sp>
        <p:nvSpPr>
          <p:cNvPr id="1203" name="Текст 48"/>
          <p:cNvSpPr>
            <a:spLocks noGrp="1"/>
          </p:cNvSpPr>
          <p:nvPr>
            <p:ph type="body" idx="4294967295"/>
          </p:nvPr>
        </p:nvSpPr>
        <p:spPr>
          <a:xfrm>
            <a:off x="14029975" y="7824375"/>
            <a:ext cx="3537405" cy="16040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4780" indent="11952" defTabSz="429768">
              <a:lnSpc>
                <a:spcPts val="2400"/>
              </a:lnSpc>
              <a:defRPr sz="1504">
                <a:solidFill>
                  <a:srgbClr val="939493"/>
                </a:solidFill>
              </a:defRPr>
            </a:lvl1pPr>
          </a:lstStyle>
          <a:p>
            <a:pPr>
              <a:lnSpc>
                <a:spcPts val="3000"/>
              </a:lnSpc>
            </a:pPr>
            <a:r>
              <a:rPr sz="16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1205" name="Текст 45"/>
          <p:cNvSpPr>
            <a:spLocks noGrp="1"/>
          </p:cNvSpPr>
          <p:nvPr>
            <p:ph type="body" idx="4294967295"/>
          </p:nvPr>
        </p:nvSpPr>
        <p:spPr>
          <a:xfrm>
            <a:off x="1684986" y="1092707"/>
            <a:ext cx="16881326" cy="28418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>
              <a:defRPr sz="6000" spc="0"/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TINKOFFSANS-MEDIUM" panose="02000506050000020004" pitchFamily="2" charset="0"/>
              </a:rPr>
              <a:t>Разнообразный и богатый опыт рамки и место обучения кадров позволяет выполнять важные задания</a:t>
            </a:r>
          </a:p>
        </p:txBody>
      </p:sp>
      <p:sp>
        <p:nvSpPr>
          <p:cNvPr id="1206" name="Текст 46"/>
          <p:cNvSpPr>
            <a:spLocks noGrp="1"/>
          </p:cNvSpPr>
          <p:nvPr>
            <p:ph type="body" idx="4294967295"/>
          </p:nvPr>
        </p:nvSpPr>
        <p:spPr>
          <a:xfrm>
            <a:off x="1705373" y="4262829"/>
            <a:ext cx="11429341" cy="2467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R="5085" indent="12715">
              <a:lnSpc>
                <a:spcPts val="32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</a:p>
        </p:txBody>
      </p:sp>
      <p:pic>
        <p:nvPicPr>
          <p:cNvPr id="27" name="object 18">
            <a:extLst>
              <a:ext uri="{FF2B5EF4-FFF2-40B4-BE49-F238E27FC236}">
                <a16:creationId xmlns:a16="http://schemas.microsoft.com/office/drawing/2014/main" id="{C232B791-3A6B-EC45-84DA-220619C000F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6538" y="8099373"/>
            <a:ext cx="544136" cy="742004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9441A6B-53F6-5049-BDCD-9FA069CC9F9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8562" y="8136475"/>
            <a:ext cx="791472" cy="667804"/>
          </a:xfrm>
          <a:prstGeom prst="rect">
            <a:avLst/>
          </a:prstGeom>
        </p:spPr>
      </p:pic>
      <p:pic>
        <p:nvPicPr>
          <p:cNvPr id="29" name="object 20">
            <a:extLst>
              <a:ext uri="{FF2B5EF4-FFF2-40B4-BE49-F238E27FC236}">
                <a16:creationId xmlns:a16="http://schemas.microsoft.com/office/drawing/2014/main" id="{2FF730C9-768F-F64A-8434-6C9721D34C1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2646" y="8124097"/>
            <a:ext cx="519402" cy="692539"/>
          </a:xfrm>
          <a:prstGeom prst="rect">
            <a:avLst/>
          </a:prstGeom>
        </p:spPr>
      </p:pic>
      <p:sp>
        <p:nvSpPr>
          <p:cNvPr id="32" name="object 5">
            <a:extLst>
              <a:ext uri="{FF2B5EF4-FFF2-40B4-BE49-F238E27FC236}">
                <a16:creationId xmlns:a16="http://schemas.microsoft.com/office/drawing/2014/main" id="{66101B94-1682-0F43-990D-666AEE7DCFD0}"/>
              </a:ext>
            </a:extLst>
          </p:cNvPr>
          <p:cNvSpPr txBox="1"/>
          <p:nvPr/>
        </p:nvSpPr>
        <p:spPr>
          <a:xfrm>
            <a:off x="5614384" y="7980973"/>
            <a:ext cx="6353524" cy="1042082"/>
          </a:xfrm>
          <a:prstGeom prst="rect">
            <a:avLst/>
          </a:prstGeom>
        </p:spPr>
        <p:txBody>
          <a:bodyPr vert="horz" wrap="square" lIns="0" tIns="11874" rIns="0" bIns="0" rtlCol="0">
            <a:noAutofit/>
          </a:bodyPr>
          <a:lstStyle/>
          <a:p>
            <a:pPr marL="12498" marR="5000">
              <a:lnSpc>
                <a:spcPts val="3500"/>
              </a:lnSpc>
              <a:spcBef>
                <a:spcPts val="93"/>
              </a:spcBef>
            </a:pP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</a:t>
            </a:r>
            <a:r>
              <a:rPr sz="2000" spc="1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требуют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анализа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систем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массового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участия.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A246892E-3C27-38C3-7F76-1A092A415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9715335-0872-7F30-0323-816AC003F16E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и место обучения кадров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852EE53A-E8C6-3FCA-BD94-03625B94D7F6}"/>
              </a:ext>
            </a:extLst>
          </p:cNvPr>
          <p:cNvSpPr txBox="1">
            <a:spLocks/>
          </p:cNvSpPr>
          <p:nvPr/>
        </p:nvSpPr>
        <p:spPr>
          <a:xfrm>
            <a:off x="10763746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B83EB8C2-0BAB-A7F2-A1D6-ABB0357D37F2}"/>
              </a:ext>
            </a:extLst>
          </p:cNvPr>
          <p:cNvSpPr txBox="1">
            <a:spLocks/>
          </p:cNvSpPr>
          <p:nvPr/>
        </p:nvSpPr>
        <p:spPr>
          <a:xfrm>
            <a:off x="1618730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48D6BE6-0FFE-37C0-1ACA-CDD8BE162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57" name="Текст 2"/>
          <p:cNvSpPr>
            <a:spLocks noGrp="1"/>
          </p:cNvSpPr>
          <p:nvPr>
            <p:ph type="body" idx="4294967295"/>
          </p:nvPr>
        </p:nvSpPr>
        <p:spPr>
          <a:xfrm>
            <a:off x="2649165" y="7297498"/>
            <a:ext cx="3677251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 indent="0"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8" name="Текст 20"/>
          <p:cNvSpPr>
            <a:spLocks noGrp="1"/>
          </p:cNvSpPr>
          <p:nvPr>
            <p:ph type="body" idx="4294967295"/>
          </p:nvPr>
        </p:nvSpPr>
        <p:spPr>
          <a:xfrm>
            <a:off x="8762693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9" name="Текст 25"/>
          <p:cNvSpPr>
            <a:spLocks noGrp="1"/>
          </p:cNvSpPr>
          <p:nvPr>
            <p:ph type="body" idx="4294967295"/>
          </p:nvPr>
        </p:nvSpPr>
        <p:spPr>
          <a:xfrm>
            <a:off x="14617519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60" name="Текст 26"/>
          <p:cNvSpPr>
            <a:spLocks noGrp="1"/>
          </p:cNvSpPr>
          <p:nvPr>
            <p:ph type="body" idx="4294967295"/>
          </p:nvPr>
        </p:nvSpPr>
        <p:spPr>
          <a:xfrm>
            <a:off x="14617519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R="4780" indent="11952" defTabSz="429768">
              <a:lnSpc>
                <a:spcPts val="3500"/>
              </a:lnSpc>
              <a:spcBef>
                <a:spcPts val="0"/>
              </a:spcBef>
              <a:defRPr sz="300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961" name="Текст 19"/>
          <p:cNvSpPr>
            <a:spLocks noGrp="1"/>
          </p:cNvSpPr>
          <p:nvPr>
            <p:ph type="body" idx="4294967295"/>
          </p:nvPr>
        </p:nvSpPr>
        <p:spPr>
          <a:xfrm>
            <a:off x="2649165" y="5813710"/>
            <a:ext cx="3675786" cy="12306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R="4729" indent="11824" defTabSz="425195">
              <a:lnSpc>
                <a:spcPts val="3500"/>
              </a:lnSpc>
              <a:spcBef>
                <a:spcPts val="0"/>
              </a:spcBef>
              <a:defRPr sz="334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79D8ACD8-BC04-F748-B2D5-117AA6DBE4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8891" y="5886624"/>
            <a:ext cx="566909" cy="508265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4B52199B-2ACF-BD48-9D4D-A6023AE4AE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5782" y="5867248"/>
            <a:ext cx="566909" cy="547016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DEB2639D-02D1-EC40-9CB6-0569B1BD7E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0633" y="5857302"/>
            <a:ext cx="566909" cy="566909"/>
          </a:xfrm>
          <a:prstGeom prst="rect">
            <a:avLst/>
          </a:prstGeom>
        </p:spPr>
      </p:pic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id="{25342C8E-AB37-7448-9977-AFBDF7896B2A}"/>
              </a:ext>
            </a:extLst>
          </p:cNvPr>
          <p:cNvSpPr txBox="1">
            <a:spLocks/>
          </p:cNvSpPr>
          <p:nvPr/>
        </p:nvSpPr>
        <p:spPr>
          <a:xfrm>
            <a:off x="8762693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4780" indent="11952" algn="l" defTabSz="429768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436309" marR="0" indent="-269744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872618" marR="0" indent="-318788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1308927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2192328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2649720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3107113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3564504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4021897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DD5FC33-5FA1-54D3-3B2D-8DC7015D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52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6">
            <a:extLst>
              <a:ext uri="{FF2B5EF4-FFF2-40B4-BE49-F238E27FC236}">
                <a16:creationId xmlns:a16="http://schemas.microsoft.com/office/drawing/2014/main" id="{DB41A044-8880-F446-88CA-E83F42C48F56}"/>
              </a:ext>
            </a:extLst>
          </p:cNvPr>
          <p:cNvSpPr txBox="1">
            <a:spLocks/>
          </p:cNvSpPr>
          <p:nvPr/>
        </p:nvSpPr>
        <p:spPr>
          <a:xfrm>
            <a:off x="118292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pic>
        <p:nvPicPr>
          <p:cNvPr id="6" name="object 40">
            <a:extLst>
              <a:ext uri="{FF2B5EF4-FFF2-40B4-BE49-F238E27FC236}">
                <a16:creationId xmlns:a16="http://schemas.microsoft.com/office/drawing/2014/main" id="{6C9FEB95-BA1A-EF49-B4AE-6C8A29342D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1167" y="2359784"/>
            <a:ext cx="820123" cy="719185"/>
          </a:xfrm>
          <a:prstGeom prst="rect">
            <a:avLst/>
          </a:prstGeom>
        </p:spPr>
      </p:pic>
      <p:pic>
        <p:nvPicPr>
          <p:cNvPr id="7" name="object 41">
            <a:extLst>
              <a:ext uri="{FF2B5EF4-FFF2-40B4-BE49-F238E27FC236}">
                <a16:creationId xmlns:a16="http://schemas.microsoft.com/office/drawing/2014/main" id="{40429B34-4D0E-4B4F-9809-155A17B7EE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8813" y="2403773"/>
            <a:ext cx="781070" cy="572785"/>
          </a:xfrm>
          <a:prstGeom prst="rect">
            <a:avLst/>
          </a:prstGeom>
        </p:spPr>
      </p:pic>
      <p:sp>
        <p:nvSpPr>
          <p:cNvPr id="11" name="Текст 26">
            <a:extLst>
              <a:ext uri="{FF2B5EF4-FFF2-40B4-BE49-F238E27FC236}">
                <a16:creationId xmlns:a16="http://schemas.microsoft.com/office/drawing/2014/main" id="{013D2029-702C-5647-A25F-13F58A733A6A}"/>
              </a:ext>
            </a:extLst>
          </p:cNvPr>
          <p:cNvSpPr txBox="1">
            <a:spLocks/>
          </p:cNvSpPr>
          <p:nvPr/>
        </p:nvSpPr>
        <p:spPr>
          <a:xfrm>
            <a:off x="6138179" y="3802485"/>
            <a:ext cx="3703917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5BE03F49-E3C7-334D-8D9C-67EF95101592}"/>
              </a:ext>
            </a:extLst>
          </p:cNvPr>
          <p:cNvSpPr txBox="1">
            <a:spLocks/>
          </p:cNvSpPr>
          <p:nvPr/>
        </p:nvSpPr>
        <p:spPr>
          <a:xfrm>
            <a:off x="15490743" y="3802485"/>
            <a:ext cx="3481470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9D4F8AB4-1D38-844F-96C0-ABEF0674E731}"/>
              </a:ext>
            </a:extLst>
          </p:cNvPr>
          <p:cNvSpPr txBox="1">
            <a:spLocks/>
          </p:cNvSpPr>
          <p:nvPr/>
        </p:nvSpPr>
        <p:spPr>
          <a:xfrm>
            <a:off x="1085485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B2C9DBC8-DDC1-D24D-B872-F2E0A75B04F4}"/>
              </a:ext>
            </a:extLst>
          </p:cNvPr>
          <p:cNvSpPr txBox="1">
            <a:spLocks/>
          </p:cNvSpPr>
          <p:nvPr/>
        </p:nvSpPr>
        <p:spPr>
          <a:xfrm>
            <a:off x="6138179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pic>
        <p:nvPicPr>
          <p:cNvPr id="8" name="object 42">
            <a:extLst>
              <a:ext uri="{FF2B5EF4-FFF2-40B4-BE49-F238E27FC236}">
                <a16:creationId xmlns:a16="http://schemas.microsoft.com/office/drawing/2014/main" id="{375B9EAD-B45C-C848-A958-35A1F9ECEC5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1779" y="2429324"/>
            <a:ext cx="781070" cy="624855"/>
          </a:xfrm>
          <a:prstGeom prst="rect">
            <a:avLst/>
          </a:prstGeom>
        </p:spPr>
      </p:pic>
      <p:pic>
        <p:nvPicPr>
          <p:cNvPr id="9" name="object 43">
            <a:extLst>
              <a:ext uri="{FF2B5EF4-FFF2-40B4-BE49-F238E27FC236}">
                <a16:creationId xmlns:a16="http://schemas.microsoft.com/office/drawing/2014/main" id="{0E1736A9-91E8-7948-B644-228704505B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5288" y="2358958"/>
            <a:ext cx="546749" cy="720714"/>
          </a:xfrm>
          <a:prstGeom prst="rect">
            <a:avLst/>
          </a:prstGeom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1825DBE4-4F5C-7A4E-AAA0-54C27E3F9A9B}"/>
              </a:ext>
            </a:extLst>
          </p:cNvPr>
          <p:cNvSpPr txBox="1">
            <a:spLocks/>
          </p:cNvSpPr>
          <p:nvPr/>
        </p:nvSpPr>
        <p:spPr>
          <a:xfrm>
            <a:off x="118292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2856ABD1-BE68-CB4C-A269-D7B835B504F1}"/>
              </a:ext>
            </a:extLst>
          </p:cNvPr>
          <p:cNvSpPr txBox="1">
            <a:spLocks/>
          </p:cNvSpPr>
          <p:nvPr/>
        </p:nvSpPr>
        <p:spPr>
          <a:xfrm>
            <a:off x="1085485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439768DA-0DA8-6743-BF3A-DE773945CF85}"/>
              </a:ext>
            </a:extLst>
          </p:cNvPr>
          <p:cNvSpPr txBox="1">
            <a:spLocks/>
          </p:cNvSpPr>
          <p:nvPr/>
        </p:nvSpPr>
        <p:spPr>
          <a:xfrm>
            <a:off x="15490743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C027046-F892-CEA0-A5A2-BF287FDCC57B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8AB3BA1-69A1-0BD7-A3CF-3D33586F8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34098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F0AC24E-F5AE-6E47-86C1-DE41BF30B556}"/>
              </a:ext>
            </a:extLst>
          </p:cNvPr>
          <p:cNvSpPr txBox="1"/>
          <p:nvPr/>
        </p:nvSpPr>
        <p:spPr>
          <a:xfrm>
            <a:off x="10064056" y="2288401"/>
            <a:ext cx="7755314" cy="1168073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Положительные стороны продукта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8C13F56-45DB-B74F-9F8F-3A2EBCEEFE1A}"/>
              </a:ext>
            </a:extLst>
          </p:cNvPr>
          <p:cNvSpPr txBox="1"/>
          <p:nvPr/>
        </p:nvSpPr>
        <p:spPr>
          <a:xfrm>
            <a:off x="10064057" y="3568034"/>
            <a:ext cx="7157132" cy="2655659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оборота. А в Тинькофф намного лучше  зарплатный проект и валютный контроль. Поэтому пусть компания  работает с нами по этим направлениям.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E97EA6-F0FD-A24F-BF25-0112A5B2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68" y="2403215"/>
            <a:ext cx="599980" cy="5999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68" y="7072035"/>
            <a:ext cx="599980" cy="24999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0064066" y="6922933"/>
            <a:ext cx="7157133" cy="565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Отрицательные моменты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0064057" y="7767565"/>
            <a:ext cx="7139422" cy="1039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34357F9-F439-95B0-9DC6-F1FC0A507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3660C2B-98F8-C4F8-02E6-D00ECB1D26C6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5475958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494344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lang="ru-RU"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511776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Делаем отклики на клиентские действия моментальными. (Оптимизация, кэширование, убираем лишние смс при создании шаблонов, авто и тд. убираем лоудеры)</a:t>
            </a: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Перерабатываем клиентские ошибки исходя из двух правил – поясняем, что произошло + рекомендуем, что делать дальше</a:t>
            </a: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Клиенты сами  подсказывают,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что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у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них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болит, но не всегда эта информация доходит д</a:t>
            </a:r>
            <a:r>
              <a:rPr lang="ru-RU" sz="2200" dirty="0">
                <a:solidFill>
                  <a:schemeClr val="tx1"/>
                </a:solidFill>
              </a:rPr>
              <a:t>о </a:t>
            </a:r>
            <a:r>
              <a:rPr sz="2200" dirty="0">
                <a:solidFill>
                  <a:schemeClr val="tx1"/>
                </a:solidFill>
              </a:rPr>
              <a:t>нас</a:t>
            </a: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647990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Как знакомство с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Тинькофф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новых клиентов,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так и обучение действующих  клиентов новому функционалу</a:t>
            </a: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55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11">
            <a:extLst>
              <a:ext uri="{FF2B5EF4-FFF2-40B4-BE49-F238E27FC236}">
                <a16:creationId xmlns:a16="http://schemas.microsoft.com/office/drawing/2014/main" id="{F3BF312C-FD60-C345-9A53-AE8B7044573D}"/>
              </a:ext>
            </a:extLst>
          </p:cNvPr>
          <p:cNvSpPr txBox="1"/>
          <p:nvPr/>
        </p:nvSpPr>
        <p:spPr>
          <a:xfrm>
            <a:off x="8573846" y="3462039"/>
            <a:ext cx="2604552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000">
              <a:lnSpc>
                <a:spcPts val="3600"/>
              </a:lnSpc>
              <a:spcBef>
                <a:spcPts val="255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E9A6ED68-557A-0442-B508-F5A417CC4C8A}"/>
              </a:ext>
            </a:extLst>
          </p:cNvPr>
          <p:cNvSpPr txBox="1"/>
          <p:nvPr/>
        </p:nvSpPr>
        <p:spPr>
          <a:xfrm>
            <a:off x="15827485" y="3462039"/>
            <a:ext cx="2429252" cy="461421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04284096-1314-8C4F-A7A2-16F260E5F596}"/>
              </a:ext>
            </a:extLst>
          </p:cNvPr>
          <p:cNvSpPr txBox="1"/>
          <p:nvPr/>
        </p:nvSpPr>
        <p:spPr>
          <a:xfrm>
            <a:off x="12288548" y="3462039"/>
            <a:ext cx="2625900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634291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FF71AB5-B3C0-364B-BAB1-9A26AF3F7345}"/>
              </a:ext>
            </a:extLst>
          </p:cNvPr>
          <p:cNvSpPr txBox="1"/>
          <p:nvPr/>
        </p:nvSpPr>
        <p:spPr>
          <a:xfrm>
            <a:off x="16543282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64C6F22-CEAF-7149-A932-6A48DC3CFECA}"/>
              </a:ext>
            </a:extLst>
          </p:cNvPr>
          <p:cNvSpPr txBox="1"/>
          <p:nvPr/>
        </p:nvSpPr>
        <p:spPr>
          <a:xfrm>
            <a:off x="133817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07EED84-5462-3C4F-B52C-C5CE61EEBA94}"/>
              </a:ext>
            </a:extLst>
          </p:cNvPr>
          <p:cNvSpPr txBox="1"/>
          <p:nvPr/>
        </p:nvSpPr>
        <p:spPr>
          <a:xfrm>
            <a:off x="501888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57384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50C6E4D-4A2C-2A4A-82FC-31BB8C9AA721}"/>
              </a:ext>
            </a:extLst>
          </p:cNvPr>
          <p:cNvSpPr txBox="1"/>
          <p:nvPr/>
        </p:nvSpPr>
        <p:spPr>
          <a:xfrm>
            <a:off x="12288548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D199B7D8-B914-3941-B863-5AADCB1AB76C}"/>
              </a:ext>
            </a:extLst>
          </p:cNvPr>
          <p:cNvSpPr txBox="1"/>
          <p:nvPr/>
        </p:nvSpPr>
        <p:spPr>
          <a:xfrm>
            <a:off x="1582748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A16E9416-2B38-F4D3-9B6C-EB2D9DF5EDCC}"/>
              </a:ext>
            </a:extLst>
          </p:cNvPr>
          <p:cNvSpPr/>
          <p:nvPr/>
        </p:nvSpPr>
        <p:spPr>
          <a:xfrm>
            <a:off x="1424949" y="521375"/>
            <a:ext cx="1694940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b="1" dirty="0">
                <a:latin typeface="Tinkoff Sans" panose="02000506050000020004" pitchFamily="2" charset="0"/>
              </a:rPr>
              <a:t>Заголовок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вашей</a:t>
            </a:r>
            <a:r>
              <a:rPr b="1" dirty="0">
                <a:latin typeface="Tinkoff Sans" panose="02000506050000020004" pitchFamily="2" charset="0"/>
              </a:rPr>
              <a:t> презентации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95123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D233417-84D1-C0B2-CE6E-20D489D83E06}"/>
              </a:ext>
            </a:extLst>
          </p:cNvPr>
          <p:cNvSpPr/>
          <p:nvPr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6" name="Текст 20">
            <a:extLst>
              <a:ext uri="{FF2B5EF4-FFF2-40B4-BE49-F238E27FC236}">
                <a16:creationId xmlns:a16="http://schemas.microsoft.com/office/drawing/2014/main" id="{4413ADA2-3B76-6E46-AAF5-15FD8D122F1E}"/>
              </a:ext>
            </a:extLst>
          </p:cNvPr>
          <p:cNvSpPr txBox="1">
            <a:spLocks/>
          </p:cNvSpPr>
          <p:nvPr/>
        </p:nvSpPr>
        <p:spPr>
          <a:xfrm>
            <a:off x="186817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4D2EC727-C091-8342-8FA8-D781E02FF1FD}"/>
              </a:ext>
            </a:extLst>
          </p:cNvPr>
          <p:cNvSpPr txBox="1">
            <a:spLocks/>
          </p:cNvSpPr>
          <p:nvPr/>
        </p:nvSpPr>
        <p:spPr>
          <a:xfrm>
            <a:off x="13664859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CEEC9-932C-1C41-98EC-2F6AA72477C0}"/>
              </a:ext>
            </a:extLst>
          </p:cNvPr>
          <p:cNvSpPr txBox="1">
            <a:spLocks/>
          </p:cNvSpPr>
          <p:nvPr/>
        </p:nvSpPr>
        <p:spPr>
          <a:xfrm>
            <a:off x="797873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B925ADB8-1F66-BE46-8CFD-D1F40BE5B1DD}"/>
              </a:ext>
            </a:extLst>
          </p:cNvPr>
          <p:cNvSpPr txBox="1">
            <a:spLocks/>
          </p:cNvSpPr>
          <p:nvPr/>
        </p:nvSpPr>
        <p:spPr>
          <a:xfrm>
            <a:off x="186817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0" name="Текст 30">
            <a:extLst>
              <a:ext uri="{FF2B5EF4-FFF2-40B4-BE49-F238E27FC236}">
                <a16:creationId xmlns:a16="http://schemas.microsoft.com/office/drawing/2014/main" id="{D684C55C-F938-C747-9596-06D170C4909C}"/>
              </a:ext>
            </a:extLst>
          </p:cNvPr>
          <p:cNvSpPr txBox="1">
            <a:spLocks/>
          </p:cNvSpPr>
          <p:nvPr/>
        </p:nvSpPr>
        <p:spPr>
          <a:xfrm>
            <a:off x="186817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1" name="Текст 31">
            <a:extLst>
              <a:ext uri="{FF2B5EF4-FFF2-40B4-BE49-F238E27FC236}">
                <a16:creationId xmlns:a16="http://schemas.microsoft.com/office/drawing/2014/main" id="{1FEC3A03-CBA7-1044-83E5-22EA6B363D0D}"/>
              </a:ext>
            </a:extLst>
          </p:cNvPr>
          <p:cNvSpPr txBox="1">
            <a:spLocks/>
          </p:cNvSpPr>
          <p:nvPr/>
        </p:nvSpPr>
        <p:spPr>
          <a:xfrm>
            <a:off x="670382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" name="Текст 32">
            <a:extLst>
              <a:ext uri="{FF2B5EF4-FFF2-40B4-BE49-F238E27FC236}">
                <a16:creationId xmlns:a16="http://schemas.microsoft.com/office/drawing/2014/main" id="{C2C39514-B17D-3D4F-9EB2-0E159B41C3F8}"/>
              </a:ext>
            </a:extLst>
          </p:cNvPr>
          <p:cNvSpPr txBox="1">
            <a:spLocks/>
          </p:cNvSpPr>
          <p:nvPr/>
        </p:nvSpPr>
        <p:spPr>
          <a:xfrm>
            <a:off x="670382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599C5858-8262-FF48-B79E-5C21EFF3CCF9}"/>
              </a:ext>
            </a:extLst>
          </p:cNvPr>
          <p:cNvSpPr txBox="1">
            <a:spLocks/>
          </p:cNvSpPr>
          <p:nvPr/>
        </p:nvSpPr>
        <p:spPr>
          <a:xfrm>
            <a:off x="11475056" y="2443303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Формы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895C1D2E-23A2-9140-BC01-1EE3A6CF1085}"/>
              </a:ext>
            </a:extLst>
          </p:cNvPr>
          <p:cNvSpPr txBox="1">
            <a:spLocks/>
          </p:cNvSpPr>
          <p:nvPr/>
        </p:nvSpPr>
        <p:spPr>
          <a:xfrm>
            <a:off x="11475056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F4011162-2953-2D41-A0D3-73202F0E26AD}"/>
              </a:ext>
            </a:extLst>
          </p:cNvPr>
          <p:cNvSpPr txBox="1">
            <a:spLocks/>
          </p:cNvSpPr>
          <p:nvPr/>
        </p:nvSpPr>
        <p:spPr>
          <a:xfrm>
            <a:off x="15904492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D0CD664D-45B5-5744-B3B8-56B5E910A885}"/>
              </a:ext>
            </a:extLst>
          </p:cNvPr>
          <p:cNvSpPr txBox="1">
            <a:spLocks/>
          </p:cNvSpPr>
          <p:nvPr/>
        </p:nvSpPr>
        <p:spPr>
          <a:xfrm>
            <a:off x="1590449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097E504E-61A4-304B-82E6-FE8050E47466}"/>
              </a:ext>
            </a:extLst>
          </p:cNvPr>
          <p:cNvSpPr txBox="1">
            <a:spLocks/>
          </p:cNvSpPr>
          <p:nvPr/>
        </p:nvSpPr>
        <p:spPr>
          <a:xfrm>
            <a:off x="1868173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8D7F5-D2C9-5C49-AB7C-73B950C7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8" y="2479086"/>
            <a:ext cx="6985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6E0ED2-1D8F-1C4B-BE16-BDF6C51B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86" y="2479086"/>
            <a:ext cx="6985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56F653-B211-1D41-A50E-C177D8D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06" y="2479086"/>
            <a:ext cx="6985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150167-5BF4-4149-94F7-69C2647D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210" y="2479086"/>
            <a:ext cx="698500" cy="60960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E6C3DF83-59F7-A94D-7964-5F852F1275B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36F9C8A4-7EAE-AA93-D1D3-028515148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12995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165476E-0D26-670E-64ED-5AAABD67211A}"/>
              </a:ext>
            </a:extLst>
          </p:cNvPr>
          <p:cNvGrpSpPr/>
          <p:nvPr/>
        </p:nvGrpSpPr>
        <p:grpSpPr>
          <a:xfrm>
            <a:off x="425730" y="7135585"/>
            <a:ext cx="5835310" cy="2471198"/>
            <a:chOff x="446995" y="7135585"/>
            <a:chExt cx="5835310" cy="2471198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6EBE150-E22A-BC47-B116-924D4074976B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5D709EA0-841B-29A0-E0E0-4C16C12B4FD7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71926D40-6C31-C24C-875E-9E890373B5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23" name="Текст 10">
            <a:extLst>
              <a:ext uri="{FF2B5EF4-FFF2-40B4-BE49-F238E27FC236}">
                <a16:creationId xmlns:a16="http://schemas.microsoft.com/office/drawing/2014/main" id="{33C11B11-0996-D046-B890-F1A7CF17874A}"/>
              </a:ext>
            </a:extLst>
          </p:cNvPr>
          <p:cNvSpPr txBox="1">
            <a:spLocks/>
          </p:cNvSpPr>
          <p:nvPr/>
        </p:nvSpPr>
        <p:spPr>
          <a:xfrm>
            <a:off x="1541754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1CE15AFE-FEA7-8340-A0F5-F565FFD50574}"/>
              </a:ext>
            </a:extLst>
          </p:cNvPr>
          <p:cNvSpPr txBox="1">
            <a:spLocks/>
          </p:cNvSpPr>
          <p:nvPr/>
        </p:nvSpPr>
        <p:spPr>
          <a:xfrm>
            <a:off x="719138" y="1874392"/>
            <a:ext cx="14443393" cy="32721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ts val="34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       в 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100"/>
              </a:lnSpc>
            </a:pPr>
            <a:r>
              <a:rPr lang="ru-RU" spc="11" dirty="0"/>
              <a:t>С другой стороны рамки и место обучения кадров требуют  от нас анализа систем массового участия. Таким образом постоянное информационно пропагандистское обеспечение нашей деятельности играет важную роль.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BADFF4A2-2E21-9949-9ECD-71924866732A}"/>
              </a:ext>
            </a:extLst>
          </p:cNvPr>
          <p:cNvSpPr txBox="1">
            <a:spLocks/>
          </p:cNvSpPr>
          <p:nvPr/>
        </p:nvSpPr>
        <p:spPr>
          <a:xfrm>
            <a:off x="1541752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6E840B70-ED34-BE41-A76E-25DD5F541716}"/>
              </a:ext>
            </a:extLst>
          </p:cNvPr>
          <p:cNvSpPr txBox="1">
            <a:spLocks/>
          </p:cNvSpPr>
          <p:nvPr/>
        </p:nvSpPr>
        <p:spPr>
          <a:xfrm>
            <a:off x="719138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16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Управляйте ликвидностью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9E4CB17-26DB-DF29-CEB4-AF4D9CE79A24}"/>
              </a:ext>
            </a:extLst>
          </p:cNvPr>
          <p:cNvGrpSpPr/>
          <p:nvPr/>
        </p:nvGrpSpPr>
        <p:grpSpPr>
          <a:xfrm>
            <a:off x="6731298" y="7135585"/>
            <a:ext cx="5835310" cy="2471198"/>
            <a:chOff x="446995" y="7135585"/>
            <a:chExt cx="5835310" cy="2471198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B8BD922-20B2-7F14-DED3-7FF5A15E2D9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D20D545C-7CEF-B1C1-659D-FE98C4100A8B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1B6FA927-D411-8B78-F562-2F1435923B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14" name="Текст 10">
            <a:extLst>
              <a:ext uri="{FF2B5EF4-FFF2-40B4-BE49-F238E27FC236}">
                <a16:creationId xmlns:a16="http://schemas.microsoft.com/office/drawing/2014/main" id="{0C98B124-4BA7-479A-58EB-DF42F8175020}"/>
              </a:ext>
            </a:extLst>
          </p:cNvPr>
          <p:cNvSpPr txBox="1">
            <a:spLocks/>
          </p:cNvSpPr>
          <p:nvPr/>
        </p:nvSpPr>
        <p:spPr>
          <a:xfrm>
            <a:off x="7847322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B9A14E77-6A71-091B-B776-9BFC6CBEAABD}"/>
              </a:ext>
            </a:extLst>
          </p:cNvPr>
          <p:cNvSpPr txBox="1">
            <a:spLocks/>
          </p:cNvSpPr>
          <p:nvPr/>
        </p:nvSpPr>
        <p:spPr>
          <a:xfrm>
            <a:off x="7847320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0AF818C-96A6-11EE-12B7-834940551369}"/>
              </a:ext>
            </a:extLst>
          </p:cNvPr>
          <p:cNvGrpSpPr/>
          <p:nvPr/>
        </p:nvGrpSpPr>
        <p:grpSpPr>
          <a:xfrm>
            <a:off x="13118745" y="7135585"/>
            <a:ext cx="5835310" cy="2471198"/>
            <a:chOff x="446995" y="7135585"/>
            <a:chExt cx="5835310" cy="2471198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22213F93-2C84-4548-2E7C-7358553C975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2E037B7-813B-3556-E323-FD6AECBAAFF1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706CB7D1-E73E-4323-03E4-6F79D583EB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34" name="Текст 10">
            <a:extLst>
              <a:ext uri="{FF2B5EF4-FFF2-40B4-BE49-F238E27FC236}">
                <a16:creationId xmlns:a16="http://schemas.microsoft.com/office/drawing/2014/main" id="{DB95EC12-7F65-9710-D0D4-491DC38FAE05}"/>
              </a:ext>
            </a:extLst>
          </p:cNvPr>
          <p:cNvSpPr txBox="1">
            <a:spLocks/>
          </p:cNvSpPr>
          <p:nvPr/>
        </p:nvSpPr>
        <p:spPr>
          <a:xfrm>
            <a:off x="14234769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10D372A7-24F0-7213-DCF4-47BEFCD2CC76}"/>
              </a:ext>
            </a:extLst>
          </p:cNvPr>
          <p:cNvSpPr txBox="1">
            <a:spLocks/>
          </p:cNvSpPr>
          <p:nvPr/>
        </p:nvSpPr>
        <p:spPr>
          <a:xfrm>
            <a:off x="14234767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D5B5580-FA4F-3146-CBBD-780D1BCB7CE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8E6F6076-19FE-9B84-DDC6-A092D7DD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6051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Текст 17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6547186"/>
            <a:ext cx="4794651" cy="49244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1" name="Текст 15"/>
          <p:cNvSpPr>
            <a:spLocks noGrp="1"/>
          </p:cNvSpPr>
          <p:nvPr>
            <p:ph type="body" idx="4294967295"/>
          </p:nvPr>
        </p:nvSpPr>
        <p:spPr>
          <a:xfrm>
            <a:off x="13998462" y="2762505"/>
            <a:ext cx="4400058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Platform: Ios / Android</a:t>
            </a:r>
          </a:p>
        </p:txBody>
      </p:sp>
      <p:sp>
        <p:nvSpPr>
          <p:cNvPr id="1012" name="Текст 16"/>
          <p:cNvSpPr>
            <a:spLocks noGrp="1"/>
          </p:cNvSpPr>
          <p:nvPr>
            <p:ph type="body" idx="4294967295"/>
          </p:nvPr>
        </p:nvSpPr>
        <p:spPr>
          <a:xfrm>
            <a:off x="13998462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2.2млн / 3.8млн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1.67млн / 2.68млн (pay&amp;transfer&amp;pull)</a:t>
            </a:r>
          </a:p>
        </p:txBody>
      </p:sp>
      <p:sp>
        <p:nvSpPr>
          <p:cNvPr id="1013" name="Текст 13"/>
          <p:cNvSpPr>
            <a:spLocks noGrp="1"/>
          </p:cNvSpPr>
          <p:nvPr>
            <p:ph type="body" idx="4294967295"/>
          </p:nvPr>
        </p:nvSpPr>
        <p:spPr>
          <a:xfrm>
            <a:off x="8719530" y="2762505"/>
            <a:ext cx="397903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DAU</a:t>
            </a:r>
          </a:p>
        </p:txBody>
      </p:sp>
      <p:sp>
        <p:nvSpPr>
          <p:cNvPr id="1014" name="Текст 14"/>
          <p:cNvSpPr>
            <a:spLocks noGrp="1"/>
          </p:cNvSpPr>
          <p:nvPr>
            <p:ph type="body" idx="4294967295"/>
          </p:nvPr>
        </p:nvSpPr>
        <p:spPr>
          <a:xfrm>
            <a:off x="8760779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2.1млн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800к-1млн  </a:t>
            </a: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5" name="Текст 11"/>
          <p:cNvSpPr>
            <a:spLocks noGrp="1"/>
          </p:cNvSpPr>
          <p:nvPr>
            <p:ph type="body" idx="4294967295"/>
          </p:nvPr>
        </p:nvSpPr>
        <p:spPr>
          <a:xfrm>
            <a:off x="1852129" y="2762505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6" name="Текст 12"/>
          <p:cNvSpPr>
            <a:spLocks noGrp="1"/>
          </p:cNvSpPr>
          <p:nvPr>
            <p:ph type="body" idx="4294967295"/>
          </p:nvPr>
        </p:nvSpPr>
        <p:spPr>
          <a:xfrm>
            <a:off x="1852129" y="3560806"/>
            <a:ext cx="4357465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4.3млн / 1.7млн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3.35млн/1млн 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9" name="Текст 20"/>
          <p:cNvSpPr>
            <a:spLocks noGrp="1"/>
          </p:cNvSpPr>
          <p:nvPr>
            <p:ph type="body" idx="4294967295"/>
          </p:nvPr>
        </p:nvSpPr>
        <p:spPr>
          <a:xfrm>
            <a:off x="10418275" y="6547186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20" name="Текст 21"/>
          <p:cNvSpPr>
            <a:spLocks noGrp="1"/>
          </p:cNvSpPr>
          <p:nvPr>
            <p:ph type="body" idx="4294967295"/>
          </p:nvPr>
        </p:nvSpPr>
        <p:spPr>
          <a:xfrm>
            <a:off x="719138" y="7530013"/>
            <a:ext cx="7400888" cy="242591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1E1E1E"/>
                </a:solidFill>
              </a:defRPr>
            </a:lvl1pPr>
          </a:lstStyle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  с широким активом</a:t>
            </a:r>
            <a:endParaRPr lang="ru-RU" sz="23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pic>
        <p:nvPicPr>
          <p:cNvPr id="42" name="object 14">
            <a:extLst>
              <a:ext uri="{FF2B5EF4-FFF2-40B4-BE49-F238E27FC236}">
                <a16:creationId xmlns:a16="http://schemas.microsoft.com/office/drawing/2014/main" id="{BDB659FD-A071-6449-BB81-FD2A416A2E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843" y="2665030"/>
            <a:ext cx="630705" cy="630705"/>
          </a:xfrm>
          <a:prstGeom prst="rect">
            <a:avLst/>
          </a:prstGeom>
        </p:spPr>
      </p:pic>
      <p:pic>
        <p:nvPicPr>
          <p:cNvPr id="43" name="object 15">
            <a:extLst>
              <a:ext uri="{FF2B5EF4-FFF2-40B4-BE49-F238E27FC236}">
                <a16:creationId xmlns:a16="http://schemas.microsoft.com/office/drawing/2014/main" id="{F26FC310-B2B4-BC44-BF32-385B674B92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657" y="2665030"/>
            <a:ext cx="630705" cy="630705"/>
          </a:xfrm>
          <a:prstGeom prst="rect">
            <a:avLst/>
          </a:prstGeom>
        </p:spPr>
      </p:pic>
      <p:pic>
        <p:nvPicPr>
          <p:cNvPr id="44" name="object 16">
            <a:extLst>
              <a:ext uri="{FF2B5EF4-FFF2-40B4-BE49-F238E27FC236}">
                <a16:creationId xmlns:a16="http://schemas.microsoft.com/office/drawing/2014/main" id="{F62C366D-CC0B-B24F-8ABF-F252C13D8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1460" y="2665030"/>
            <a:ext cx="630705" cy="630705"/>
          </a:xfrm>
          <a:prstGeom prst="rect">
            <a:avLst/>
          </a:prstGeom>
        </p:spPr>
      </p:pic>
      <p:sp>
        <p:nvSpPr>
          <p:cNvPr id="57" name="Текст 21">
            <a:extLst>
              <a:ext uri="{FF2B5EF4-FFF2-40B4-BE49-F238E27FC236}">
                <a16:creationId xmlns:a16="http://schemas.microsoft.com/office/drawing/2014/main" id="{2EE15CC0-FC76-0A40-AB2F-614F3F8366E8}"/>
              </a:ext>
            </a:extLst>
          </p:cNvPr>
          <p:cNvSpPr txBox="1">
            <a:spLocks/>
          </p:cNvSpPr>
          <p:nvPr/>
        </p:nvSpPr>
        <p:spPr>
          <a:xfrm>
            <a:off x="10426606" y="7530013"/>
            <a:ext cx="6989524" cy="242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457200" rtl="0" latinLnBrk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 с широким активом</a:t>
            </a:r>
          </a:p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2185B95-B102-C22B-A85E-12A5ADD5D09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6EBD0DE-C11A-5396-7F9D-A359BCB84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026" name="Picture 2" descr="Oracle Database Design - Techasoft">
            <a:extLst>
              <a:ext uri="{FF2B5EF4-FFF2-40B4-BE49-F238E27FC236}">
                <a16:creationId xmlns:a16="http://schemas.microsoft.com/office/drawing/2014/main" id="{A9FC7514-05B2-61D4-25D2-EF0EB566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45"/>
            <a:ext cx="44704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cel Postgres: Scalable SQL For The Web Vercel, 60% OFF">
            <a:extLst>
              <a:ext uri="{FF2B5EF4-FFF2-40B4-BE49-F238E27FC236}">
                <a16:creationId xmlns:a16="http://schemas.microsoft.com/office/drawing/2014/main" id="{15BDAC3F-9B94-4D8C-8274-F6941FF0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971" y="3284527"/>
            <a:ext cx="3251199" cy="325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>
            <a:extLst>
              <a:ext uri="{FF2B5EF4-FFF2-40B4-BE49-F238E27FC236}">
                <a16:creationId xmlns:a16="http://schemas.microsoft.com/office/drawing/2014/main" id="{5F38060D-240B-59BD-DFF6-86B60FDDE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5427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E8ECF103-DB11-B390-30EF-6A89162D5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05" y="-280044"/>
            <a:ext cx="2746090" cy="38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QL: Reporting and Analysis | DataCamp">
            <a:extLst>
              <a:ext uri="{FF2B5EF4-FFF2-40B4-BE49-F238E27FC236}">
                <a16:creationId xmlns:a16="http://schemas.microsoft.com/office/drawing/2014/main" id="{B82F7B1E-28AF-7A7C-565B-B6D89C5C4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290" y="5427663"/>
            <a:ext cx="6914317" cy="5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A67483-C593-5F26-D684-CE9900861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2939" y="1272645"/>
            <a:ext cx="42672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A6744-E072-D939-F953-5D21C2E276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1152" y="4125913"/>
            <a:ext cx="3124200" cy="321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92855B-ED90-0E23-BA0B-79CC10EC7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167" y="7161741"/>
            <a:ext cx="3124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61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Квадрат"/>
          <p:cNvSpPr/>
          <p:nvPr/>
        </p:nvSpPr>
        <p:spPr>
          <a:xfrm>
            <a:off x="3871732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6" name="Текст 18"/>
          <p:cNvSpPr txBox="1">
            <a:spLocks noGrp="1"/>
          </p:cNvSpPr>
          <p:nvPr>
            <p:ph type="body" sz="quarter" idx="4294967295"/>
          </p:nvPr>
        </p:nvSpPr>
        <p:spPr>
          <a:xfrm>
            <a:off x="734955" y="1893181"/>
            <a:ext cx="8549938" cy="4383492"/>
          </a:xfrm>
          <a:prstGeom prst="rect">
            <a:avLst/>
          </a:prstGeom>
        </p:spPr>
        <p:txBody>
          <a:bodyPr lIns="0" tIns="0" rIns="0"/>
          <a:lstStyle/>
          <a:p>
            <a:pPr>
              <a:lnSpc>
                <a:spcPts val="4000"/>
              </a:lnSpc>
              <a:spcBef>
                <a:spcPts val="0"/>
              </a:spcBef>
              <a:defRPr spc="0"/>
            </a:pPr>
            <a:r>
              <a:rPr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9" name="Текст 21"/>
          <p:cNvSpPr>
            <a:spLocks noGrp="1"/>
          </p:cNvSpPr>
          <p:nvPr>
            <p:ph type="body" idx="4294967295"/>
          </p:nvPr>
        </p:nvSpPr>
        <p:spPr>
          <a:xfrm>
            <a:off x="4136359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0" indent="0" algn="ctr" defTabSz="1509582">
              <a:lnSpc>
                <a:spcPts val="2400"/>
              </a:lnSpc>
              <a:spcBef>
                <a:spcPts val="1600"/>
              </a:spcBef>
            </a:lvl1pPr>
          </a:lstStyle>
          <a:p>
            <a:pPr algn="l">
              <a:lnSpc>
                <a:spcPts val="3000"/>
              </a:lnSpc>
            </a:pPr>
            <a:r>
              <a:rPr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A4DAB663-C66A-4F43-A79B-AF3E2B57D204}"/>
              </a:ext>
            </a:extLst>
          </p:cNvPr>
          <p:cNvSpPr txBox="1">
            <a:spLocks/>
          </p:cNvSpPr>
          <p:nvPr/>
        </p:nvSpPr>
        <p:spPr>
          <a:xfrm>
            <a:off x="10390822" y="1893181"/>
            <a:ext cx="8549938" cy="4383492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  <a:spcBef>
                <a:spcPts val="0"/>
              </a:spcBef>
              <a:defRPr spc="0"/>
            </a:pPr>
            <a:r>
              <a:rPr lang="ru-RU"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5" name="Квадрат"/>
          <p:cNvSpPr/>
          <p:nvPr/>
        </p:nvSpPr>
        <p:spPr>
          <a:xfrm>
            <a:off x="734955" y="7089102"/>
            <a:ext cx="2645504" cy="2645504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5" name="Текст 21">
            <a:extLst>
              <a:ext uri="{FF2B5EF4-FFF2-40B4-BE49-F238E27FC236}">
                <a16:creationId xmlns:a16="http://schemas.microsoft.com/office/drawing/2014/main" id="{7ADCB597-D1F8-1D4C-BD8F-89ED91E9CB8E}"/>
              </a:ext>
            </a:extLst>
          </p:cNvPr>
          <p:cNvSpPr txBox="1">
            <a:spLocks/>
          </p:cNvSpPr>
          <p:nvPr/>
        </p:nvSpPr>
        <p:spPr>
          <a:xfrm>
            <a:off x="103279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E2A8B303-9CE0-0D44-91F5-F982299756C6}"/>
              </a:ext>
            </a:extLst>
          </p:cNvPr>
          <p:cNvSpPr txBox="1">
            <a:spLocks/>
          </p:cNvSpPr>
          <p:nvPr/>
        </p:nvSpPr>
        <p:spPr>
          <a:xfrm>
            <a:off x="1032794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4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69</a:t>
            </a:r>
            <a:r>
              <a:rPr lang="ru-RU" sz="4800" baseline="300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%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6DF1E433-C84C-F041-A83A-F9FFC7364D2D}"/>
              </a:ext>
            </a:extLst>
          </p:cNvPr>
          <p:cNvSpPr txBox="1">
            <a:spLocks/>
          </p:cNvSpPr>
          <p:nvPr/>
        </p:nvSpPr>
        <p:spPr>
          <a:xfrm>
            <a:off x="4161607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9</a:t>
            </a:r>
            <a:r>
              <a:rPr lang="ru-RU" baseline="30000" dirty="0"/>
              <a:t>%</a:t>
            </a:r>
          </a:p>
        </p:txBody>
      </p:sp>
      <p:sp>
        <p:nvSpPr>
          <p:cNvPr id="1173" name="Квадрат"/>
          <p:cNvSpPr/>
          <p:nvPr/>
        </p:nvSpPr>
        <p:spPr>
          <a:xfrm>
            <a:off x="7008509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7" name="Текст 21">
            <a:extLst>
              <a:ext uri="{FF2B5EF4-FFF2-40B4-BE49-F238E27FC236}">
                <a16:creationId xmlns:a16="http://schemas.microsoft.com/office/drawing/2014/main" id="{6D641C80-2576-8140-A99A-41953303F740}"/>
              </a:ext>
            </a:extLst>
          </p:cNvPr>
          <p:cNvSpPr txBox="1">
            <a:spLocks/>
          </p:cNvSpPr>
          <p:nvPr/>
        </p:nvSpPr>
        <p:spPr>
          <a:xfrm>
            <a:off x="727161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D3C1F62-3AAB-E94D-B7C6-F86D1DB8C19C}"/>
              </a:ext>
            </a:extLst>
          </p:cNvPr>
          <p:cNvSpPr txBox="1">
            <a:spLocks/>
          </p:cNvSpPr>
          <p:nvPr/>
        </p:nvSpPr>
        <p:spPr>
          <a:xfrm>
            <a:off x="727161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11</a:t>
            </a:r>
            <a:r>
              <a:rPr lang="ru-RU" baseline="30000" dirty="0"/>
              <a:t>%</a:t>
            </a:r>
          </a:p>
        </p:txBody>
      </p:sp>
      <p:sp>
        <p:nvSpPr>
          <p:cNvPr id="1172" name="Квадрат"/>
          <p:cNvSpPr/>
          <p:nvPr/>
        </p:nvSpPr>
        <p:spPr>
          <a:xfrm>
            <a:off x="10145286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9" name="Текст 21">
            <a:extLst>
              <a:ext uri="{FF2B5EF4-FFF2-40B4-BE49-F238E27FC236}">
                <a16:creationId xmlns:a16="http://schemas.microsoft.com/office/drawing/2014/main" id="{9ABFBDF4-3DE3-AC41-98A5-21BD9ED6B356}"/>
              </a:ext>
            </a:extLst>
          </p:cNvPr>
          <p:cNvSpPr txBox="1">
            <a:spLocks/>
          </p:cNvSpPr>
          <p:nvPr/>
        </p:nvSpPr>
        <p:spPr>
          <a:xfrm>
            <a:off x="10426462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A2494F1-8042-9941-9C86-D4DD155C5B12}"/>
              </a:ext>
            </a:extLst>
          </p:cNvPr>
          <p:cNvSpPr txBox="1">
            <a:spLocks/>
          </p:cNvSpPr>
          <p:nvPr/>
        </p:nvSpPr>
        <p:spPr>
          <a:xfrm>
            <a:off x="1042645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45</a:t>
            </a:r>
            <a:r>
              <a:rPr lang="ru-RU" baseline="30000" dirty="0"/>
              <a:t>%</a:t>
            </a:r>
          </a:p>
        </p:txBody>
      </p:sp>
      <p:sp>
        <p:nvSpPr>
          <p:cNvPr id="1171" name="Квадрат"/>
          <p:cNvSpPr/>
          <p:nvPr/>
        </p:nvSpPr>
        <p:spPr>
          <a:xfrm>
            <a:off x="13282063" y="7063450"/>
            <a:ext cx="2645504" cy="2645504"/>
          </a:xfrm>
          <a:prstGeom prst="rect">
            <a:avLst/>
          </a:prstGeom>
          <a:pattFill prst="ltDnDiag">
            <a:fgClr>
              <a:srgbClr val="C9DCFF"/>
            </a:fgClr>
            <a:bgClr>
              <a:schemeClr val="accent6"/>
            </a:bgClr>
          </a:patt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332F8F08-E04B-1E47-84DC-93D1D737EA0B}"/>
              </a:ext>
            </a:extLst>
          </p:cNvPr>
          <p:cNvSpPr txBox="1">
            <a:spLocks/>
          </p:cNvSpPr>
          <p:nvPr/>
        </p:nvSpPr>
        <p:spPr>
          <a:xfrm>
            <a:off x="13581305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1E78E874-9260-8047-9DBF-098357242B0A}"/>
              </a:ext>
            </a:extLst>
          </p:cNvPr>
          <p:cNvSpPr txBox="1">
            <a:spLocks/>
          </p:cNvSpPr>
          <p:nvPr/>
        </p:nvSpPr>
        <p:spPr>
          <a:xfrm>
            <a:off x="1358130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3</a:t>
            </a:r>
            <a:r>
              <a:rPr lang="ru-RU" baseline="30000" dirty="0"/>
              <a:t>%</a:t>
            </a:r>
          </a:p>
        </p:txBody>
      </p:sp>
      <p:sp>
        <p:nvSpPr>
          <p:cNvPr id="40" name="Квадрат">
            <a:extLst>
              <a:ext uri="{FF2B5EF4-FFF2-40B4-BE49-F238E27FC236}">
                <a16:creationId xmlns:a16="http://schemas.microsoft.com/office/drawing/2014/main" id="{FD5CF17C-567A-7042-8D41-0C9D394DDA16}"/>
              </a:ext>
            </a:extLst>
          </p:cNvPr>
          <p:cNvSpPr/>
          <p:nvPr/>
        </p:nvSpPr>
        <p:spPr>
          <a:xfrm>
            <a:off x="16418841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8CDFF827-2552-3046-ADE6-CAB25D30BA5E}"/>
              </a:ext>
            </a:extLst>
          </p:cNvPr>
          <p:cNvSpPr txBox="1">
            <a:spLocks/>
          </p:cNvSpPr>
          <p:nvPr/>
        </p:nvSpPr>
        <p:spPr>
          <a:xfrm>
            <a:off x="16773200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D3F66CD-66EE-984E-9A82-1BB5BFA872E8}"/>
              </a:ext>
            </a:extLst>
          </p:cNvPr>
          <p:cNvSpPr txBox="1">
            <a:spLocks/>
          </p:cNvSpPr>
          <p:nvPr/>
        </p:nvSpPr>
        <p:spPr>
          <a:xfrm>
            <a:off x="1677319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23</a:t>
            </a:r>
            <a:r>
              <a:rPr lang="ru-RU" baseline="30000" dirty="0"/>
              <a:t>%</a:t>
            </a: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08D94E70-EE91-AC9B-2057-26B3E9ADD1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80C40D29-D55F-E54D-689C-ECA532F1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0F44EC-CAC4-CB86-66D9-3A9393D148E8}"/>
              </a:ext>
            </a:extLst>
          </p:cNvPr>
          <p:cNvSpPr/>
          <p:nvPr/>
        </p:nvSpPr>
        <p:spPr>
          <a:xfrm>
            <a:off x="0" y="0"/>
            <a:ext cx="19799300" cy="4833257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AD3CF37-690F-F0A9-AB17-05CB6F41108E}"/>
              </a:ext>
            </a:extLst>
          </p:cNvPr>
          <p:cNvSpPr/>
          <p:nvPr/>
        </p:nvSpPr>
        <p:spPr>
          <a:xfrm rot="16200000">
            <a:off x="7503723" y="-7517252"/>
            <a:ext cx="4799133" cy="19806587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  <a:gd name="connsiteX0" fmla="*/ 1644985 w 5784753"/>
              <a:gd name="connsiteY0" fmla="*/ 0 h 19806580"/>
              <a:gd name="connsiteX1" fmla="*/ 3846480 w 5784753"/>
              <a:gd name="connsiteY1" fmla="*/ 0 h 19806580"/>
              <a:gd name="connsiteX2" fmla="*/ 4688738 w 5784753"/>
              <a:gd name="connsiteY2" fmla="*/ 16933 h 19806580"/>
              <a:gd name="connsiteX3" fmla="*/ 5784727 w 5784753"/>
              <a:gd name="connsiteY3" fmla="*/ 19806580 h 19806580"/>
              <a:gd name="connsiteX4" fmla="*/ 0 w 5784753"/>
              <a:gd name="connsiteY4" fmla="*/ 19786800 h 19806580"/>
              <a:gd name="connsiteX5" fmla="*/ 31361 w 5784753"/>
              <a:gd name="connsiteY5" fmla="*/ 1613624 h 19806580"/>
              <a:gd name="connsiteX6" fmla="*/ 1644985 w 5784753"/>
              <a:gd name="connsiteY6" fmla="*/ 0 h 19806580"/>
              <a:gd name="connsiteX0" fmla="*/ 1644985 w 5784755"/>
              <a:gd name="connsiteY0" fmla="*/ 0 h 19806580"/>
              <a:gd name="connsiteX1" fmla="*/ 3846480 w 5784755"/>
              <a:gd name="connsiteY1" fmla="*/ 0 h 19806580"/>
              <a:gd name="connsiteX2" fmla="*/ 4798466 w 5784755"/>
              <a:gd name="connsiteY2" fmla="*/ 16933 h 19806580"/>
              <a:gd name="connsiteX3" fmla="*/ 5784727 w 5784755"/>
              <a:gd name="connsiteY3" fmla="*/ 19806580 h 19806580"/>
              <a:gd name="connsiteX4" fmla="*/ 0 w 5784755"/>
              <a:gd name="connsiteY4" fmla="*/ 19786800 h 19806580"/>
              <a:gd name="connsiteX5" fmla="*/ 31361 w 5784755"/>
              <a:gd name="connsiteY5" fmla="*/ 1613624 h 19806580"/>
              <a:gd name="connsiteX6" fmla="*/ 1644985 w 5784755"/>
              <a:gd name="connsiteY6" fmla="*/ 0 h 19806580"/>
              <a:gd name="connsiteX0" fmla="*/ 1644985 w 4798466"/>
              <a:gd name="connsiteY0" fmla="*/ 0 h 19824871"/>
              <a:gd name="connsiteX1" fmla="*/ 3846480 w 4798466"/>
              <a:gd name="connsiteY1" fmla="*/ 0 h 19824871"/>
              <a:gd name="connsiteX2" fmla="*/ 4798466 w 4798466"/>
              <a:gd name="connsiteY2" fmla="*/ 16933 h 19824871"/>
              <a:gd name="connsiteX3" fmla="*/ 4193671 w 4798466"/>
              <a:gd name="connsiteY3" fmla="*/ 19824871 h 19824871"/>
              <a:gd name="connsiteX4" fmla="*/ 0 w 4798466"/>
              <a:gd name="connsiteY4" fmla="*/ 19786800 h 19824871"/>
              <a:gd name="connsiteX5" fmla="*/ 31361 w 4798466"/>
              <a:gd name="connsiteY5" fmla="*/ 1613624 h 19824871"/>
              <a:gd name="connsiteX6" fmla="*/ 1644985 w 4798466"/>
              <a:gd name="connsiteY6" fmla="*/ 0 h 19824871"/>
              <a:gd name="connsiteX0" fmla="*/ 1644985 w 4799133"/>
              <a:gd name="connsiteY0" fmla="*/ 0 h 19806587"/>
              <a:gd name="connsiteX1" fmla="*/ 3846480 w 4799133"/>
              <a:gd name="connsiteY1" fmla="*/ 0 h 19806587"/>
              <a:gd name="connsiteX2" fmla="*/ 4798466 w 4799133"/>
              <a:gd name="connsiteY2" fmla="*/ 16933 h 19806587"/>
              <a:gd name="connsiteX3" fmla="*/ 4797175 w 4799133"/>
              <a:gd name="connsiteY3" fmla="*/ 19806587 h 19806587"/>
              <a:gd name="connsiteX4" fmla="*/ 0 w 4799133"/>
              <a:gd name="connsiteY4" fmla="*/ 19786800 h 19806587"/>
              <a:gd name="connsiteX5" fmla="*/ 31361 w 4799133"/>
              <a:gd name="connsiteY5" fmla="*/ 1613624 h 19806587"/>
              <a:gd name="connsiteX6" fmla="*/ 1644985 w 4799133"/>
              <a:gd name="connsiteY6" fmla="*/ 0 h 1980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133" h="19806587">
                <a:moveTo>
                  <a:pt x="1644985" y="0"/>
                </a:moveTo>
                <a:lnTo>
                  <a:pt x="3846480" y="0"/>
                </a:lnTo>
                <a:lnTo>
                  <a:pt x="4798466" y="16933"/>
                </a:lnTo>
                <a:cubicBezTo>
                  <a:pt x="4792245" y="3724534"/>
                  <a:pt x="4803396" y="16098986"/>
                  <a:pt x="4797175" y="19806587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F654919-F436-3022-1722-CAE0C608EDF3}"/>
              </a:ext>
            </a:extLst>
          </p:cNvPr>
          <p:cNvSpPr/>
          <p:nvPr/>
        </p:nvSpPr>
        <p:spPr>
          <a:xfrm>
            <a:off x="1371600" y="4208856"/>
            <a:ext cx="4809744" cy="1207008"/>
          </a:xfrm>
          <a:prstGeom prst="roundRect">
            <a:avLst>
              <a:gd name="adj" fmla="val 28788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213535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CE8BCC4E-2E32-D042-A49A-B4E87D5428EF}"/>
              </a:ext>
            </a:extLst>
          </p:cNvPr>
          <p:cNvSpPr/>
          <p:nvPr/>
        </p:nvSpPr>
        <p:spPr>
          <a:xfrm>
            <a:off x="2949297" y="5798440"/>
            <a:ext cx="1679163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64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A2516998-AC97-2E44-99EF-7E95E4C7B97E}"/>
              </a:ext>
            </a:extLst>
          </p:cNvPr>
          <p:cNvSpPr/>
          <p:nvPr/>
        </p:nvSpPr>
        <p:spPr>
          <a:xfrm>
            <a:off x="9093767" y="5798440"/>
            <a:ext cx="162309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71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3040543-A62C-2044-9224-858395D5FEA0}"/>
              </a:ext>
            </a:extLst>
          </p:cNvPr>
          <p:cNvSpPr/>
          <p:nvPr/>
        </p:nvSpPr>
        <p:spPr>
          <a:xfrm>
            <a:off x="15091947" y="5798440"/>
            <a:ext cx="165015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19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1457952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7694321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757775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C8E17-7C9D-014F-8FC3-3C71CB49FBD3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F8EA-5CA2-8742-9D16-389EB6AD06F1}"/>
              </a:ext>
            </a:extLst>
          </p:cNvPr>
          <p:cNvSpPr txBox="1"/>
          <p:nvPr/>
        </p:nvSpPr>
        <p:spPr>
          <a:xfrm>
            <a:off x="3744189" y="1211148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4382ECE-E548-D679-F485-72870BF8C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0740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8">
            <a:extLst>
              <a:ext uri="{FF2B5EF4-FFF2-40B4-BE49-F238E27FC236}">
                <a16:creationId xmlns:a16="http://schemas.microsoft.com/office/drawing/2014/main" id="{1A8F87F8-89BC-A879-F8CB-34E0AE66FAB5}"/>
              </a:ext>
            </a:extLst>
          </p:cNvPr>
          <p:cNvSpPr txBox="1">
            <a:spLocks/>
          </p:cNvSpPr>
          <p:nvPr/>
        </p:nvSpPr>
        <p:spPr>
          <a:xfrm>
            <a:off x="13840182" y="7812310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7201E36-3205-344A-B130-2829376B07C4}"/>
              </a:ext>
            </a:extLst>
          </p:cNvPr>
          <p:cNvSpPr/>
          <p:nvPr/>
        </p:nvSpPr>
        <p:spPr>
          <a:xfrm>
            <a:off x="719138" y="8652230"/>
            <a:ext cx="7080945" cy="180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anchor="b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b="1" dirty="0" err="1">
                <a:latin typeface="Tinkoff Sans" panose="02000506050000020004" pitchFamily="2" charset="0"/>
              </a:rPr>
              <a:t>Заголовок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lang="en-US"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презентации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2E921CB5-B73B-CC4F-B864-414E04DEF8DE}"/>
              </a:ext>
            </a:extLst>
          </p:cNvPr>
          <p:cNvSpPr/>
          <p:nvPr/>
        </p:nvSpPr>
        <p:spPr>
          <a:xfrm>
            <a:off x="2952894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8" name="Текст 28">
            <a:extLst>
              <a:ext uri="{FF2B5EF4-FFF2-40B4-BE49-F238E27FC236}">
                <a16:creationId xmlns:a16="http://schemas.microsoft.com/office/drawing/2014/main" id="{6B00E07F-3B3B-DB41-BBC3-17AB9376CC0D}"/>
              </a:ext>
            </a:extLst>
          </p:cNvPr>
          <p:cNvSpPr txBox="1">
            <a:spLocks/>
          </p:cNvSpPr>
          <p:nvPr/>
        </p:nvSpPr>
        <p:spPr>
          <a:xfrm>
            <a:off x="1742935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05139B9B-84ED-504E-8799-1A55E356A0E2}"/>
              </a:ext>
            </a:extLst>
          </p:cNvPr>
          <p:cNvSpPr/>
          <p:nvPr/>
        </p:nvSpPr>
        <p:spPr>
          <a:xfrm>
            <a:off x="2338077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18FBD9E4-5166-4647-B036-740FDBD32775}"/>
              </a:ext>
            </a:extLst>
          </p:cNvPr>
          <p:cNvSpPr/>
          <p:nvPr/>
        </p:nvSpPr>
        <p:spPr>
          <a:xfrm>
            <a:off x="14892481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A0551AC7-9377-704F-A6D8-7D7612DAA7CF}"/>
              </a:ext>
            </a:extLst>
          </p:cNvPr>
          <p:cNvSpPr txBox="1">
            <a:spLocks/>
          </p:cNvSpPr>
          <p:nvPr/>
        </p:nvSpPr>
        <p:spPr>
          <a:xfrm>
            <a:off x="13840182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9E5454B-4EE1-F84C-A6BB-E5A33E96CCB2}"/>
              </a:ext>
            </a:extLst>
          </p:cNvPr>
          <p:cNvSpPr/>
          <p:nvPr/>
        </p:nvSpPr>
        <p:spPr>
          <a:xfrm>
            <a:off x="14277664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7C4C9-F811-6748-8C58-3071B6C6D8F6}"/>
              </a:ext>
            </a:extLst>
          </p:cNvPr>
          <p:cNvSpPr/>
          <p:nvPr/>
        </p:nvSpPr>
        <p:spPr>
          <a:xfrm>
            <a:off x="8929037" y="2238668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B5AAF3E8-E61D-3A45-BC15-CF62C1EC603A}"/>
              </a:ext>
            </a:extLst>
          </p:cNvPr>
          <p:cNvSpPr txBox="1">
            <a:spLocks/>
          </p:cNvSpPr>
          <p:nvPr/>
        </p:nvSpPr>
        <p:spPr>
          <a:xfrm>
            <a:off x="7719078" y="3454162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40"/>
              </a:lnSpc>
            </a:pPr>
            <a:r>
              <a:rPr lang="ru-RU" sz="2363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BB90D3-D532-0947-B60F-D0B6FDCEEC0A}"/>
              </a:ext>
            </a:extLst>
          </p:cNvPr>
          <p:cNvSpPr/>
          <p:nvPr/>
        </p:nvSpPr>
        <p:spPr>
          <a:xfrm>
            <a:off x="8314220" y="1187535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latin typeface="TINKOFFSANS-MEDIUM" panose="02000506050000020004" pitchFamily="2" charset="0"/>
              </a:rPr>
              <a:t>Ваш текст</a:t>
            </a:r>
            <a:endParaRPr sz="3600" dirty="0">
              <a:latin typeface="TINKOFFSANS-MEDIUM" panose="02000506050000020004" pitchFamily="2" charset="0"/>
            </a:endParaRP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EC00C464-535C-E94C-98CE-4AF7247DC1CA}"/>
              </a:ext>
            </a:extLst>
          </p:cNvPr>
          <p:cNvSpPr txBox="1">
            <a:spLocks/>
          </p:cNvSpPr>
          <p:nvPr/>
        </p:nvSpPr>
        <p:spPr>
          <a:xfrm>
            <a:off x="13840182" y="7130835"/>
            <a:ext cx="4875446" cy="5445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Значимость этих проблем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6FAA5-B561-0909-9443-9D0B1672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73269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05863-FF3C-4F3B-9596-17FB62CF42FF}"/>
              </a:ext>
            </a:extLst>
          </p:cNvPr>
          <p:cNvSpPr txBox="1"/>
          <p:nvPr/>
        </p:nvSpPr>
        <p:spPr>
          <a:xfrm>
            <a:off x="5915213" y="1719208"/>
            <a:ext cx="12253996" cy="39459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10000"/>
              </a:lnSpc>
            </a:pP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Основной</a:t>
            </a:r>
            <a:r>
              <a:rPr lang="en-US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8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</a:t>
            </a: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иной важный текст вашего слайда презентации </a:t>
            </a:r>
            <a:endParaRPr lang="en-US" sz="85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0F6E1-36F8-4A06-86BD-DE9F32A1EC67}"/>
              </a:ext>
            </a:extLst>
          </p:cNvPr>
          <p:cNvSpPr txBox="1"/>
          <p:nvPr/>
        </p:nvSpPr>
        <p:spPr>
          <a:xfrm>
            <a:off x="1937187" y="2015528"/>
            <a:ext cx="339897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Тема презентации №1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Уровень текста 1…">
            <a:extLst>
              <a:ext uri="{FF2B5EF4-FFF2-40B4-BE49-F238E27FC236}">
                <a16:creationId xmlns:a16="http://schemas.microsoft.com/office/drawing/2014/main" id="{9254D95E-5BD9-5B40-9D59-7D911889BE80}"/>
              </a:ext>
            </a:extLst>
          </p:cNvPr>
          <p:cNvSpPr txBox="1">
            <a:spLocks/>
          </p:cNvSpPr>
          <p:nvPr/>
        </p:nvSpPr>
        <p:spPr>
          <a:xfrm>
            <a:off x="5915213" y="6346226"/>
            <a:ext cx="12010123" cy="362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 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96D520-B4E8-AA45-888F-6C4401E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8336" y="1953692"/>
            <a:ext cx="612479" cy="62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750B-3A86-4E17-AF18-B4D22BBFE344}"/>
              </a:ext>
            </a:extLst>
          </p:cNvPr>
          <p:cNvSpPr txBox="1"/>
          <p:nvPr/>
        </p:nvSpPr>
        <p:spPr>
          <a:xfrm>
            <a:off x="1759812" y="2980481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№2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0A42FEC-9EF8-874C-8A2D-343B2DDE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2978070"/>
            <a:ext cx="456174" cy="4654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7B4AAF-BD9D-4646-811D-4F731E25A2B7}"/>
              </a:ext>
            </a:extLst>
          </p:cNvPr>
          <p:cNvSpPr txBox="1"/>
          <p:nvPr/>
        </p:nvSpPr>
        <p:spPr>
          <a:xfrm>
            <a:off x="1759812" y="3895786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9F94ED6-A74E-0147-9AC2-EC656172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3879144"/>
            <a:ext cx="456174" cy="4654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6D6455-FBC1-944D-A8A6-C6581AEB8A7B}"/>
              </a:ext>
            </a:extLst>
          </p:cNvPr>
          <p:cNvSpPr txBox="1"/>
          <p:nvPr/>
        </p:nvSpPr>
        <p:spPr>
          <a:xfrm>
            <a:off x="1759812" y="4696823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4016585-ED3D-5148-92FC-68473918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4699231"/>
            <a:ext cx="456174" cy="4654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45D16C-7DD4-0D4B-8609-E37DC4670C4B}"/>
              </a:ext>
            </a:extLst>
          </p:cNvPr>
          <p:cNvSpPr txBox="1"/>
          <p:nvPr/>
        </p:nvSpPr>
        <p:spPr>
          <a:xfrm>
            <a:off x="1759812" y="5633558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A89AA0A-0165-F74D-8214-05A2FE3E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5578816"/>
            <a:ext cx="456174" cy="465483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A51AB5B-32F8-EA62-2434-9C71F91EF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1705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E2D37FE-2DF4-9573-D0EE-CA8E005D5C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6E4C5124-C159-CB41-9713-43FF3C7BD45B}"/>
              </a:ext>
            </a:extLst>
          </p:cNvPr>
          <p:cNvSpPr/>
          <p:nvPr/>
        </p:nvSpPr>
        <p:spPr>
          <a:xfrm rot="10800000" flipH="1">
            <a:off x="11568680" y="0"/>
            <a:ext cx="8230620" cy="2159624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0620" h="2159624">
                <a:moveTo>
                  <a:pt x="1516532" y="0"/>
                </a:moveTo>
                <a:lnTo>
                  <a:pt x="8230620" y="0"/>
                </a:lnTo>
                <a:lnTo>
                  <a:pt x="8230620" y="0"/>
                </a:lnTo>
                <a:lnTo>
                  <a:pt x="8230620" y="2158300"/>
                </a:lnTo>
                <a:cubicBezTo>
                  <a:pt x="8221981" y="2161292"/>
                  <a:pt x="8180241" y="2151870"/>
                  <a:pt x="8171602" y="2154862"/>
                </a:cubicBezTo>
                <a:lnTo>
                  <a:pt x="0" y="2159624"/>
                </a:lnTo>
                <a:cubicBezTo>
                  <a:pt x="0" y="1650555"/>
                  <a:pt x="5876" y="2032137"/>
                  <a:pt x="5876" y="1523068"/>
                </a:cubicBezTo>
                <a:cubicBezTo>
                  <a:pt x="5876" y="679615"/>
                  <a:pt x="673079" y="0"/>
                  <a:pt x="1516532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7632D32D-697B-5144-97E7-8349C8348656}"/>
              </a:ext>
            </a:extLst>
          </p:cNvPr>
          <p:cNvSpPr txBox="1">
            <a:spLocks/>
          </p:cNvSpPr>
          <p:nvPr/>
        </p:nvSpPr>
        <p:spPr>
          <a:xfrm>
            <a:off x="1678355" y="6948023"/>
            <a:ext cx="8447537" cy="25574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3454" tIns="144000" rIns="283454" bIns="18000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</a:t>
            </a:r>
            <a:br>
              <a:rPr lang="en-US" dirty="0"/>
            </a:br>
            <a:r>
              <a:rPr lang="ru-RU" dirty="0"/>
              <a:t>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4E87DFFA-97C1-8849-8CE0-831BC8A16D6E}"/>
              </a:ext>
            </a:extLst>
          </p:cNvPr>
          <p:cNvSpPr txBox="1">
            <a:spLocks/>
          </p:cNvSpPr>
          <p:nvPr/>
        </p:nvSpPr>
        <p:spPr>
          <a:xfrm>
            <a:off x="1732354" y="4209388"/>
            <a:ext cx="8447537" cy="21430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5403CB74-B5CC-A546-8CF1-5C230FE20EDE}"/>
              </a:ext>
            </a:extLst>
          </p:cNvPr>
          <p:cNvSpPr txBox="1">
            <a:spLocks/>
          </p:cNvSpPr>
          <p:nvPr/>
        </p:nvSpPr>
        <p:spPr>
          <a:xfrm>
            <a:off x="1732354" y="3336794"/>
            <a:ext cx="8447537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000" dirty="0">
                <a:latin typeface="TINKOFFSANS-MEDIUM" panose="02000506050000020004" pitchFamily="2" charset="0"/>
              </a:rPr>
              <a:t>Подзаголовок текста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A69654A4-E0D1-3C65-E07C-3A52A86D73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75ACDA5C-218F-941C-C274-BD5DBCC55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686052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1B8D49-24C9-2BA8-9A14-499E4E072472}"/>
              </a:ext>
            </a:extLst>
          </p:cNvPr>
          <p:cNvSpPr/>
          <p:nvPr/>
        </p:nvSpPr>
        <p:spPr>
          <a:xfrm>
            <a:off x="0" y="0"/>
            <a:ext cx="19799300" cy="5522976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1225466-FF50-1B5F-3ACC-FF63E95F2A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118CDC22-1CA2-00A7-686E-8917F2640973}"/>
              </a:ext>
            </a:extLst>
          </p:cNvPr>
          <p:cNvSpPr/>
          <p:nvPr/>
        </p:nvSpPr>
        <p:spPr>
          <a:xfrm rot="10800000" flipH="1">
            <a:off x="13641049" y="-13585"/>
            <a:ext cx="4549515" cy="5535580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18288 h 2177912"/>
              <a:gd name="connsiteX1" fmla="*/ 8230620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3091692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4562684 w 8230620"/>
              <a:gd name="connsiteY1" fmla="*/ 10336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81101"/>
              <a:gd name="connsiteX1" fmla="*/ 4562684 w 8230620"/>
              <a:gd name="connsiteY1" fmla="*/ 10336 h 2181101"/>
              <a:gd name="connsiteX2" fmla="*/ 4536444 w 8230620"/>
              <a:gd name="connsiteY2" fmla="*/ 0 h 2181101"/>
              <a:gd name="connsiteX3" fmla="*/ 8230620 w 8230620"/>
              <a:gd name="connsiteY3" fmla="*/ 2176588 h 2181101"/>
              <a:gd name="connsiteX4" fmla="*/ 3981264 w 8230620"/>
              <a:gd name="connsiteY4" fmla="*/ 2181101 h 2181101"/>
              <a:gd name="connsiteX5" fmla="*/ 0 w 8230620"/>
              <a:gd name="connsiteY5" fmla="*/ 2177912 h 2181101"/>
              <a:gd name="connsiteX6" fmla="*/ 5876 w 8230620"/>
              <a:gd name="connsiteY6" fmla="*/ 1541356 h 2181101"/>
              <a:gd name="connsiteX7" fmla="*/ 1516532 w 8230620"/>
              <a:gd name="connsiteY7" fmla="*/ 18288 h 2181101"/>
              <a:gd name="connsiteX0" fmla="*/ 1516532 w 4562684"/>
              <a:gd name="connsiteY0" fmla="*/ 18288 h 2185133"/>
              <a:gd name="connsiteX1" fmla="*/ 4562684 w 4562684"/>
              <a:gd name="connsiteY1" fmla="*/ 10336 h 2185133"/>
              <a:gd name="connsiteX2" fmla="*/ 4536444 w 4562684"/>
              <a:gd name="connsiteY2" fmla="*/ 0 h 2185133"/>
              <a:gd name="connsiteX3" fmla="*/ 4533263 w 4562684"/>
              <a:gd name="connsiteY3" fmla="*/ 2184539 h 2185133"/>
              <a:gd name="connsiteX4" fmla="*/ 3981264 w 4562684"/>
              <a:gd name="connsiteY4" fmla="*/ 2181101 h 2185133"/>
              <a:gd name="connsiteX5" fmla="*/ 0 w 4562684"/>
              <a:gd name="connsiteY5" fmla="*/ 2177912 h 2185133"/>
              <a:gd name="connsiteX6" fmla="*/ 5876 w 4562684"/>
              <a:gd name="connsiteY6" fmla="*/ 1541356 h 2185133"/>
              <a:gd name="connsiteX7" fmla="*/ 1516532 w 4562684"/>
              <a:gd name="connsiteY7" fmla="*/ 18288 h 2185133"/>
              <a:gd name="connsiteX0" fmla="*/ 1516532 w 4562684"/>
              <a:gd name="connsiteY0" fmla="*/ 7952 h 2174797"/>
              <a:gd name="connsiteX1" fmla="*/ 4562684 w 4562684"/>
              <a:gd name="connsiteY1" fmla="*/ 0 h 2174797"/>
              <a:gd name="connsiteX2" fmla="*/ 4536444 w 4562684"/>
              <a:gd name="connsiteY2" fmla="*/ 556885 h 2174797"/>
              <a:gd name="connsiteX3" fmla="*/ 4533263 w 4562684"/>
              <a:gd name="connsiteY3" fmla="*/ 2174203 h 2174797"/>
              <a:gd name="connsiteX4" fmla="*/ 3981264 w 4562684"/>
              <a:gd name="connsiteY4" fmla="*/ 2170765 h 2174797"/>
              <a:gd name="connsiteX5" fmla="*/ 0 w 4562684"/>
              <a:gd name="connsiteY5" fmla="*/ 2167576 h 2174797"/>
              <a:gd name="connsiteX6" fmla="*/ 5876 w 4562684"/>
              <a:gd name="connsiteY6" fmla="*/ 1531020 h 2174797"/>
              <a:gd name="connsiteX7" fmla="*/ 1516532 w 4562684"/>
              <a:gd name="connsiteY7" fmla="*/ 7952 h 2174797"/>
              <a:gd name="connsiteX0" fmla="*/ 1516532 w 4539534"/>
              <a:gd name="connsiteY0" fmla="*/ 11810 h 2178655"/>
              <a:gd name="connsiteX1" fmla="*/ 4539534 w 4539534"/>
              <a:gd name="connsiteY1" fmla="*/ 0 h 2178655"/>
              <a:gd name="connsiteX2" fmla="*/ 4536444 w 4539534"/>
              <a:gd name="connsiteY2" fmla="*/ 560743 h 2178655"/>
              <a:gd name="connsiteX3" fmla="*/ 4533263 w 4539534"/>
              <a:gd name="connsiteY3" fmla="*/ 2178061 h 2178655"/>
              <a:gd name="connsiteX4" fmla="*/ 3981264 w 4539534"/>
              <a:gd name="connsiteY4" fmla="*/ 2174623 h 2178655"/>
              <a:gd name="connsiteX5" fmla="*/ 0 w 4539534"/>
              <a:gd name="connsiteY5" fmla="*/ 2171434 h 2178655"/>
              <a:gd name="connsiteX6" fmla="*/ 5876 w 4539534"/>
              <a:gd name="connsiteY6" fmla="*/ 1534878 h 2178655"/>
              <a:gd name="connsiteX7" fmla="*/ 1516532 w 4539534"/>
              <a:gd name="connsiteY7" fmla="*/ 11810 h 2178655"/>
              <a:gd name="connsiteX0" fmla="*/ 1516532 w 4541093"/>
              <a:gd name="connsiteY0" fmla="*/ 11810 h 2174623"/>
              <a:gd name="connsiteX1" fmla="*/ 4539534 w 4541093"/>
              <a:gd name="connsiteY1" fmla="*/ 0 h 2174623"/>
              <a:gd name="connsiteX2" fmla="*/ 4536444 w 4541093"/>
              <a:gd name="connsiteY2" fmla="*/ 560743 h 2174623"/>
              <a:gd name="connsiteX3" fmla="*/ 4540979 w 4541093"/>
              <a:gd name="connsiteY3" fmla="*/ 2170344 h 2174623"/>
              <a:gd name="connsiteX4" fmla="*/ 3981264 w 4541093"/>
              <a:gd name="connsiteY4" fmla="*/ 2174623 h 2174623"/>
              <a:gd name="connsiteX5" fmla="*/ 0 w 4541093"/>
              <a:gd name="connsiteY5" fmla="*/ 2171434 h 2174623"/>
              <a:gd name="connsiteX6" fmla="*/ 5876 w 4541093"/>
              <a:gd name="connsiteY6" fmla="*/ 1534878 h 2174623"/>
              <a:gd name="connsiteX7" fmla="*/ 1516532 w 4541093"/>
              <a:gd name="connsiteY7" fmla="*/ 11810 h 2174623"/>
              <a:gd name="connsiteX0" fmla="*/ 1516532 w 4544160"/>
              <a:gd name="connsiteY0" fmla="*/ 11810 h 2174623"/>
              <a:gd name="connsiteX1" fmla="*/ 4539534 w 4544160"/>
              <a:gd name="connsiteY1" fmla="*/ 0 h 2174623"/>
              <a:gd name="connsiteX2" fmla="*/ 4544160 w 4544160"/>
              <a:gd name="connsiteY2" fmla="*/ 553026 h 2174623"/>
              <a:gd name="connsiteX3" fmla="*/ 4540979 w 4544160"/>
              <a:gd name="connsiteY3" fmla="*/ 2170344 h 2174623"/>
              <a:gd name="connsiteX4" fmla="*/ 3981264 w 4544160"/>
              <a:gd name="connsiteY4" fmla="*/ 2174623 h 2174623"/>
              <a:gd name="connsiteX5" fmla="*/ 0 w 4544160"/>
              <a:gd name="connsiteY5" fmla="*/ 2171434 h 2174623"/>
              <a:gd name="connsiteX6" fmla="*/ 5876 w 4544160"/>
              <a:gd name="connsiteY6" fmla="*/ 1534878 h 2174623"/>
              <a:gd name="connsiteX7" fmla="*/ 1516532 w 4544160"/>
              <a:gd name="connsiteY7" fmla="*/ 11810 h 2174623"/>
              <a:gd name="connsiteX0" fmla="*/ 1516532 w 4544160"/>
              <a:gd name="connsiteY0" fmla="*/ 15668 h 2178481"/>
              <a:gd name="connsiteX1" fmla="*/ 4535676 w 4544160"/>
              <a:gd name="connsiteY1" fmla="*/ 0 h 2178481"/>
              <a:gd name="connsiteX2" fmla="*/ 4544160 w 4544160"/>
              <a:gd name="connsiteY2" fmla="*/ 556884 h 2178481"/>
              <a:gd name="connsiteX3" fmla="*/ 4540979 w 4544160"/>
              <a:gd name="connsiteY3" fmla="*/ 2174202 h 2178481"/>
              <a:gd name="connsiteX4" fmla="*/ 3981264 w 4544160"/>
              <a:gd name="connsiteY4" fmla="*/ 2178481 h 2178481"/>
              <a:gd name="connsiteX5" fmla="*/ 0 w 4544160"/>
              <a:gd name="connsiteY5" fmla="*/ 2175292 h 2178481"/>
              <a:gd name="connsiteX6" fmla="*/ 5876 w 4544160"/>
              <a:gd name="connsiteY6" fmla="*/ 1538736 h 2178481"/>
              <a:gd name="connsiteX7" fmla="*/ 1516532 w 4544160"/>
              <a:gd name="connsiteY7" fmla="*/ 15668 h 2178481"/>
              <a:gd name="connsiteX0" fmla="*/ 1510656 w 4538284"/>
              <a:gd name="connsiteY0" fmla="*/ 15668 h 2178481"/>
              <a:gd name="connsiteX1" fmla="*/ 4529800 w 4538284"/>
              <a:gd name="connsiteY1" fmla="*/ 0 h 2178481"/>
              <a:gd name="connsiteX2" fmla="*/ 4538284 w 4538284"/>
              <a:gd name="connsiteY2" fmla="*/ 556884 h 2178481"/>
              <a:gd name="connsiteX3" fmla="*/ 4535103 w 4538284"/>
              <a:gd name="connsiteY3" fmla="*/ 2174202 h 2178481"/>
              <a:gd name="connsiteX4" fmla="*/ 3975388 w 4538284"/>
              <a:gd name="connsiteY4" fmla="*/ 2178481 h 2178481"/>
              <a:gd name="connsiteX5" fmla="*/ 31028 w 4538284"/>
              <a:gd name="connsiteY5" fmla="*/ 2171192 h 2178481"/>
              <a:gd name="connsiteX6" fmla="*/ 0 w 4538284"/>
              <a:gd name="connsiteY6" fmla="*/ 1538736 h 2178481"/>
              <a:gd name="connsiteX7" fmla="*/ 1510656 w 4538284"/>
              <a:gd name="connsiteY7" fmla="*/ 15668 h 2178481"/>
              <a:gd name="connsiteX0" fmla="*/ 1479628 w 4507256"/>
              <a:gd name="connsiteY0" fmla="*/ 15668 h 2178481"/>
              <a:gd name="connsiteX1" fmla="*/ 4498772 w 4507256"/>
              <a:gd name="connsiteY1" fmla="*/ 0 h 2178481"/>
              <a:gd name="connsiteX2" fmla="*/ 4507256 w 4507256"/>
              <a:gd name="connsiteY2" fmla="*/ 556884 h 2178481"/>
              <a:gd name="connsiteX3" fmla="*/ 4504075 w 4507256"/>
              <a:gd name="connsiteY3" fmla="*/ 2174202 h 2178481"/>
              <a:gd name="connsiteX4" fmla="*/ 3944360 w 4507256"/>
              <a:gd name="connsiteY4" fmla="*/ 2178481 h 2178481"/>
              <a:gd name="connsiteX5" fmla="*/ 0 w 4507256"/>
              <a:gd name="connsiteY5" fmla="*/ 2171192 h 2178481"/>
              <a:gd name="connsiteX6" fmla="*/ 5876 w 4507256"/>
              <a:gd name="connsiteY6" fmla="*/ 1534636 h 2178481"/>
              <a:gd name="connsiteX7" fmla="*/ 1479628 w 4507256"/>
              <a:gd name="connsiteY7" fmla="*/ 15668 h 2178481"/>
              <a:gd name="connsiteX0" fmla="*/ 1473752 w 4501380"/>
              <a:gd name="connsiteY0" fmla="*/ 15668 h 2178481"/>
              <a:gd name="connsiteX1" fmla="*/ 4492896 w 4501380"/>
              <a:gd name="connsiteY1" fmla="*/ 0 h 2178481"/>
              <a:gd name="connsiteX2" fmla="*/ 4501380 w 4501380"/>
              <a:gd name="connsiteY2" fmla="*/ 556884 h 2178481"/>
              <a:gd name="connsiteX3" fmla="*/ 4498199 w 4501380"/>
              <a:gd name="connsiteY3" fmla="*/ 2174202 h 2178481"/>
              <a:gd name="connsiteX4" fmla="*/ 3938484 w 4501380"/>
              <a:gd name="connsiteY4" fmla="*/ 2178481 h 2178481"/>
              <a:gd name="connsiteX5" fmla="*/ 2325 w 4501380"/>
              <a:gd name="connsiteY5" fmla="*/ 2167091 h 2178481"/>
              <a:gd name="connsiteX6" fmla="*/ 0 w 4501380"/>
              <a:gd name="connsiteY6" fmla="*/ 1534636 h 2178481"/>
              <a:gd name="connsiteX7" fmla="*/ 1473752 w 4501380"/>
              <a:gd name="connsiteY7" fmla="*/ 15668 h 2178481"/>
              <a:gd name="connsiteX0" fmla="*/ 1478151 w 4505779"/>
              <a:gd name="connsiteY0" fmla="*/ 15668 h 5501962"/>
              <a:gd name="connsiteX1" fmla="*/ 4497295 w 4505779"/>
              <a:gd name="connsiteY1" fmla="*/ 0 h 5501962"/>
              <a:gd name="connsiteX2" fmla="*/ 4505779 w 4505779"/>
              <a:gd name="connsiteY2" fmla="*/ 556884 h 5501962"/>
              <a:gd name="connsiteX3" fmla="*/ 4502598 w 4505779"/>
              <a:gd name="connsiteY3" fmla="*/ 2174202 h 5501962"/>
              <a:gd name="connsiteX4" fmla="*/ 3942883 w 4505779"/>
              <a:gd name="connsiteY4" fmla="*/ 2178481 h 5501962"/>
              <a:gd name="connsiteX5" fmla="*/ 0 w 4505779"/>
              <a:gd name="connsiteY5" fmla="*/ 5501962 h 5501962"/>
              <a:gd name="connsiteX6" fmla="*/ 4399 w 4505779"/>
              <a:gd name="connsiteY6" fmla="*/ 1534636 h 5501962"/>
              <a:gd name="connsiteX7" fmla="*/ 1478151 w 4505779"/>
              <a:gd name="connsiteY7" fmla="*/ 15668 h 5501962"/>
              <a:gd name="connsiteX0" fmla="*/ 1478151 w 4505779"/>
              <a:gd name="connsiteY0" fmla="*/ 15668 h 5520076"/>
              <a:gd name="connsiteX1" fmla="*/ 4497295 w 4505779"/>
              <a:gd name="connsiteY1" fmla="*/ 0 h 5520076"/>
              <a:gd name="connsiteX2" fmla="*/ 4505779 w 4505779"/>
              <a:gd name="connsiteY2" fmla="*/ 556884 h 5520076"/>
              <a:gd name="connsiteX3" fmla="*/ 4502598 w 4505779"/>
              <a:gd name="connsiteY3" fmla="*/ 2174202 h 5520076"/>
              <a:gd name="connsiteX4" fmla="*/ 3478960 w 4505779"/>
              <a:gd name="connsiteY4" fmla="*/ 5520076 h 5520076"/>
              <a:gd name="connsiteX5" fmla="*/ 0 w 4505779"/>
              <a:gd name="connsiteY5" fmla="*/ 5501962 h 5520076"/>
              <a:gd name="connsiteX6" fmla="*/ 4399 w 4505779"/>
              <a:gd name="connsiteY6" fmla="*/ 1534636 h 5520076"/>
              <a:gd name="connsiteX7" fmla="*/ 1478151 w 4505779"/>
              <a:gd name="connsiteY7" fmla="*/ 15668 h 5520076"/>
              <a:gd name="connsiteX0" fmla="*/ 1478151 w 4505779"/>
              <a:gd name="connsiteY0" fmla="*/ 15668 h 5535580"/>
              <a:gd name="connsiteX1" fmla="*/ 4497295 w 4505779"/>
              <a:gd name="connsiteY1" fmla="*/ 0 h 5535580"/>
              <a:gd name="connsiteX2" fmla="*/ 4505779 w 4505779"/>
              <a:gd name="connsiteY2" fmla="*/ 556884 h 5535580"/>
              <a:gd name="connsiteX3" fmla="*/ 4502598 w 4505779"/>
              <a:gd name="connsiteY3" fmla="*/ 2174202 h 5535580"/>
              <a:gd name="connsiteX4" fmla="*/ 3478960 w 4505779"/>
              <a:gd name="connsiteY4" fmla="*/ 5520076 h 5535580"/>
              <a:gd name="connsiteX5" fmla="*/ 0 w 4505779"/>
              <a:gd name="connsiteY5" fmla="*/ 5535580 h 5535580"/>
              <a:gd name="connsiteX6" fmla="*/ 4399 w 4505779"/>
              <a:gd name="connsiteY6" fmla="*/ 1534636 h 5535580"/>
              <a:gd name="connsiteX7" fmla="*/ 1478151 w 4505779"/>
              <a:gd name="connsiteY7" fmla="*/ 15668 h 5535580"/>
              <a:gd name="connsiteX0" fmla="*/ 1478151 w 4509454"/>
              <a:gd name="connsiteY0" fmla="*/ 15668 h 5535580"/>
              <a:gd name="connsiteX1" fmla="*/ 4497295 w 4509454"/>
              <a:gd name="connsiteY1" fmla="*/ 0 h 5535580"/>
              <a:gd name="connsiteX2" fmla="*/ 4505779 w 4509454"/>
              <a:gd name="connsiteY2" fmla="*/ 556884 h 5535580"/>
              <a:gd name="connsiteX3" fmla="*/ 4509322 w 4509454"/>
              <a:gd name="connsiteY3" fmla="*/ 5529243 h 5535580"/>
              <a:gd name="connsiteX4" fmla="*/ 3478960 w 4509454"/>
              <a:gd name="connsiteY4" fmla="*/ 5520076 h 5535580"/>
              <a:gd name="connsiteX5" fmla="*/ 0 w 4509454"/>
              <a:gd name="connsiteY5" fmla="*/ 5535580 h 5535580"/>
              <a:gd name="connsiteX6" fmla="*/ 4399 w 4509454"/>
              <a:gd name="connsiteY6" fmla="*/ 1534636 h 5535580"/>
              <a:gd name="connsiteX7" fmla="*/ 1478151 w 4509454"/>
              <a:gd name="connsiteY7" fmla="*/ 15668 h 55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9454" h="5535580">
                <a:moveTo>
                  <a:pt x="1478151" y="15668"/>
                </a:moveTo>
                <a:lnTo>
                  <a:pt x="4497295" y="0"/>
                </a:lnTo>
                <a:lnTo>
                  <a:pt x="4505779" y="556884"/>
                </a:lnTo>
                <a:cubicBezTo>
                  <a:pt x="4504719" y="1285064"/>
                  <a:pt x="4510382" y="4801063"/>
                  <a:pt x="4509322" y="5529243"/>
                </a:cubicBezTo>
                <a:cubicBezTo>
                  <a:pt x="4500683" y="5532235"/>
                  <a:pt x="3487599" y="5517084"/>
                  <a:pt x="3478960" y="5520076"/>
                </a:cubicBezTo>
                <a:lnTo>
                  <a:pt x="0" y="5535580"/>
                </a:lnTo>
                <a:cubicBezTo>
                  <a:pt x="0" y="5026511"/>
                  <a:pt x="4399" y="2043705"/>
                  <a:pt x="4399" y="1534636"/>
                </a:cubicBezTo>
                <a:cubicBezTo>
                  <a:pt x="4399" y="691183"/>
                  <a:pt x="634698" y="15668"/>
                  <a:pt x="1478151" y="15668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97C1594A-C452-9EA6-A6AA-3617E65324AA}"/>
              </a:ext>
            </a:extLst>
          </p:cNvPr>
          <p:cNvSpPr txBox="1">
            <a:spLocks/>
          </p:cNvSpPr>
          <p:nvPr/>
        </p:nvSpPr>
        <p:spPr>
          <a:xfrm>
            <a:off x="1857348" y="6513187"/>
            <a:ext cx="8447537" cy="23000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3" name="Уровень текста 1…">
            <a:extLst>
              <a:ext uri="{FF2B5EF4-FFF2-40B4-BE49-F238E27FC236}">
                <a16:creationId xmlns:a16="http://schemas.microsoft.com/office/drawing/2014/main" id="{B7E9E599-0DA9-9F58-36C5-B54A2A1793D1}"/>
              </a:ext>
            </a:extLst>
          </p:cNvPr>
          <p:cNvSpPr txBox="1">
            <a:spLocks/>
          </p:cNvSpPr>
          <p:nvPr/>
        </p:nvSpPr>
        <p:spPr>
          <a:xfrm>
            <a:off x="1857348" y="3325913"/>
            <a:ext cx="8447537" cy="12278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CE8FCE4B-F535-137B-B598-8C74FDF77D0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279B548-3549-455C-C8EC-BAC5C9A46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43765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2C5FE4-F506-D740-F8A7-45006B944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Прямоугольник с одним усеченным и одним скругленным углом 16">
            <a:extLst>
              <a:ext uri="{FF2B5EF4-FFF2-40B4-BE49-F238E27FC236}">
                <a16:creationId xmlns:a16="http://schemas.microsoft.com/office/drawing/2014/main" id="{A52237B1-D8AC-1C4F-B518-A461574530FE}"/>
              </a:ext>
            </a:extLst>
          </p:cNvPr>
          <p:cNvSpPr/>
          <p:nvPr/>
        </p:nvSpPr>
        <p:spPr>
          <a:xfrm rot="10800000">
            <a:off x="1" y="-6779"/>
            <a:ext cx="9199674" cy="2991070"/>
          </a:xfrm>
          <a:custGeom>
            <a:avLst/>
            <a:gdLst>
              <a:gd name="connsiteX0" fmla="*/ 1394951 w 9199674"/>
              <a:gd name="connsiteY0" fmla="*/ 0 h 2789902"/>
              <a:gd name="connsiteX1" fmla="*/ 9199674 w 9199674"/>
              <a:gd name="connsiteY1" fmla="*/ 0 h 2789902"/>
              <a:gd name="connsiteX2" fmla="*/ 9199674 w 9199674"/>
              <a:gd name="connsiteY2" fmla="*/ 0 h 2789902"/>
              <a:gd name="connsiteX3" fmla="*/ 9199674 w 9199674"/>
              <a:gd name="connsiteY3" fmla="*/ 2789902 h 2789902"/>
              <a:gd name="connsiteX4" fmla="*/ 0 w 9199674"/>
              <a:gd name="connsiteY4" fmla="*/ 2789902 h 2789902"/>
              <a:gd name="connsiteX5" fmla="*/ 0 w 9199674"/>
              <a:gd name="connsiteY5" fmla="*/ 1394951 h 2789902"/>
              <a:gd name="connsiteX6" fmla="*/ 1394951 w 9199674"/>
              <a:gd name="connsiteY6" fmla="*/ 0 h 2789902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789902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991070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9674" h="299107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0396157" y="3100730"/>
            <a:ext cx="8189555" cy="24028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 </a:t>
            </a:r>
            <a:br>
              <a:rPr lang="ru-RU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C09BD05C-F777-F149-A40E-3F64252BE845}"/>
              </a:ext>
            </a:extLst>
          </p:cNvPr>
          <p:cNvSpPr txBox="1">
            <a:spLocks/>
          </p:cNvSpPr>
          <p:nvPr/>
        </p:nvSpPr>
        <p:spPr>
          <a:xfrm>
            <a:off x="15182966" y="7259790"/>
            <a:ext cx="368200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Ставки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B38E0F29-9D01-E74E-A9AA-0CE3AC32306A}"/>
              </a:ext>
            </a:extLst>
          </p:cNvPr>
          <p:cNvSpPr txBox="1">
            <a:spLocks/>
          </p:cNvSpPr>
          <p:nvPr/>
        </p:nvSpPr>
        <p:spPr>
          <a:xfrm>
            <a:off x="10506495" y="8391122"/>
            <a:ext cx="3677251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4882E7B0-D7E6-F74C-9E28-835F09E0A478}"/>
              </a:ext>
            </a:extLst>
          </p:cNvPr>
          <p:cNvSpPr txBox="1">
            <a:spLocks/>
          </p:cNvSpPr>
          <p:nvPr/>
        </p:nvSpPr>
        <p:spPr>
          <a:xfrm>
            <a:off x="15181505" y="8391122"/>
            <a:ext cx="3683464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831CEFE1-62BA-794B-85B4-0B2924038093}"/>
              </a:ext>
            </a:extLst>
          </p:cNvPr>
          <p:cNvSpPr txBox="1">
            <a:spLocks/>
          </p:cNvSpPr>
          <p:nvPr/>
        </p:nvSpPr>
        <p:spPr>
          <a:xfrm>
            <a:off x="10507960" y="7259780"/>
            <a:ext cx="3675786" cy="10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4729" indent="11824" algn="l" defTabSz="425195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3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id="{67206596-DF16-7F4C-83CD-094183A643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71708" y="6494674"/>
            <a:ext cx="566909" cy="508265"/>
          </a:xfrm>
          <a:prstGeom prst="rect">
            <a:avLst/>
          </a:prstGeom>
        </p:spPr>
      </p:pic>
      <p:pic>
        <p:nvPicPr>
          <p:cNvPr id="21" name="object 12">
            <a:extLst>
              <a:ext uri="{FF2B5EF4-FFF2-40B4-BE49-F238E27FC236}">
                <a16:creationId xmlns:a16="http://schemas.microsoft.com/office/drawing/2014/main" id="{92B61331-CB30-3E4F-8964-8DF8DF80BD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5807" y="6433453"/>
            <a:ext cx="566909" cy="547016"/>
          </a:xfrm>
          <a:prstGeom prst="rect">
            <a:avLst/>
          </a:prstGeom>
        </p:spPr>
      </p:pic>
      <p:sp>
        <p:nvSpPr>
          <p:cNvPr id="22" name="Текст 17">
            <a:extLst>
              <a:ext uri="{FF2B5EF4-FFF2-40B4-BE49-F238E27FC236}">
                <a16:creationId xmlns:a16="http://schemas.microsoft.com/office/drawing/2014/main" id="{37DA5FE5-7476-2C4A-B41D-235C176C7A44}"/>
              </a:ext>
            </a:extLst>
          </p:cNvPr>
          <p:cNvSpPr txBox="1">
            <a:spLocks/>
          </p:cNvSpPr>
          <p:nvPr/>
        </p:nvSpPr>
        <p:spPr>
          <a:xfrm>
            <a:off x="10396157" y="2081776"/>
            <a:ext cx="8105235" cy="615553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24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sz="4000" dirty="0"/>
              <a:t>Подзаголовок слайда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7AA079A-13E5-612D-1420-00895964000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C770DBF2-D789-4D50-927E-D36A7F2D7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50633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E89E0374-9022-5A40-A9BC-03563133FFC9}"/>
              </a:ext>
            </a:extLst>
          </p:cNvPr>
          <p:cNvSpPr/>
          <p:nvPr/>
        </p:nvSpPr>
        <p:spPr>
          <a:xfrm>
            <a:off x="9814046" y="984878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6" name="object 37">
            <a:extLst>
              <a:ext uri="{FF2B5EF4-FFF2-40B4-BE49-F238E27FC236}">
                <a16:creationId xmlns:a16="http://schemas.microsoft.com/office/drawing/2014/main" id="{2075869D-7384-4041-8D9C-946DC3339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6410" y="1265542"/>
            <a:ext cx="725883" cy="725883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6090A33-D1AB-A44D-B3B5-A2B8E1D6D9A9}"/>
              </a:ext>
            </a:extLst>
          </p:cNvPr>
          <p:cNvSpPr/>
          <p:nvPr/>
        </p:nvSpPr>
        <p:spPr>
          <a:xfrm>
            <a:off x="9814046" y="4188560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56E7E25E-46AE-B240-8046-827C2FEEB7A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1596" y="4447664"/>
            <a:ext cx="755511" cy="755511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BB46C17E-1DD8-3340-9553-8C0EFC4D25C3}"/>
              </a:ext>
            </a:extLst>
          </p:cNvPr>
          <p:cNvSpPr/>
          <p:nvPr/>
        </p:nvSpPr>
        <p:spPr>
          <a:xfrm>
            <a:off x="9814046" y="7562557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7" name="object 66">
            <a:extLst>
              <a:ext uri="{FF2B5EF4-FFF2-40B4-BE49-F238E27FC236}">
                <a16:creationId xmlns:a16="http://schemas.microsoft.com/office/drawing/2014/main" id="{4917E8C6-5143-8E4F-BB18-6F8CB56F6B3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1596" y="7830323"/>
            <a:ext cx="755511" cy="755511"/>
          </a:xfrm>
          <a:prstGeom prst="rect">
            <a:avLst/>
          </a:prstGeom>
        </p:spPr>
      </p:pic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670750" y="1074145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A84DFC47-9324-BCC5-CCA6-BD9F91367D68}"/>
              </a:ext>
            </a:extLst>
          </p:cNvPr>
          <p:cNvSpPr txBox="1">
            <a:spLocks/>
          </p:cNvSpPr>
          <p:nvPr/>
        </p:nvSpPr>
        <p:spPr>
          <a:xfrm>
            <a:off x="11670750" y="4267070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35CAF5A6-464D-715D-A418-1EC3CF359169}"/>
              </a:ext>
            </a:extLst>
          </p:cNvPr>
          <p:cNvSpPr txBox="1">
            <a:spLocks/>
          </p:cNvSpPr>
          <p:nvPr/>
        </p:nvSpPr>
        <p:spPr>
          <a:xfrm>
            <a:off x="11670750" y="7681346"/>
            <a:ext cx="6787371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28974E-962F-CDBD-9BD9-09F97C66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67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BB84DD78-B0BB-E21C-30AD-5A4C2AC7126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2927550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87BC1E0D-815B-19B5-8766-A4F029EB371D}"/>
              </a:ext>
            </a:extLst>
          </p:cNvPr>
          <p:cNvSpPr txBox="1">
            <a:spLocks/>
          </p:cNvSpPr>
          <p:nvPr/>
        </p:nvSpPr>
        <p:spPr>
          <a:xfrm>
            <a:off x="11394304" y="1074145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DF019634-AFCA-D4B1-4196-91E971B025B4}"/>
              </a:ext>
            </a:extLst>
          </p:cNvPr>
          <p:cNvSpPr txBox="1">
            <a:spLocks/>
          </p:cNvSpPr>
          <p:nvPr/>
        </p:nvSpPr>
        <p:spPr>
          <a:xfrm>
            <a:off x="11394304" y="4267070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E2EEB8F2-62C7-A3C1-B9B4-AF25406EFC2E}"/>
              </a:ext>
            </a:extLst>
          </p:cNvPr>
          <p:cNvSpPr txBox="1">
            <a:spLocks/>
          </p:cNvSpPr>
          <p:nvPr/>
        </p:nvSpPr>
        <p:spPr>
          <a:xfrm>
            <a:off x="11394304" y="7681346"/>
            <a:ext cx="7664558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A52C433-69DD-1A0E-7F26-7AD7F90DF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68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A0A44C2C-A46F-CEC5-FC46-593F0FB4711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55119767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2E32D34-DD83-A238-6578-BE8905C187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9F5E0D0-3198-58AA-FDB3-98C44A3B2B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solidFill>
            <a:schemeClr val="accent6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2A6421EE-A157-C51A-C79E-2B983ED35F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accent6"/>
          </a:solidFill>
        </p:spPr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47A21-E33C-C159-57C5-BD30A535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69</a:t>
            </a:fld>
            <a:endParaRPr lang="ru-RU" dirty="0"/>
          </a:p>
        </p:txBody>
      </p:sp>
      <p:sp>
        <p:nvSpPr>
          <p:cNvPr id="74" name="Текст 8">
            <a:extLst>
              <a:ext uri="{FF2B5EF4-FFF2-40B4-BE49-F238E27FC236}">
                <a16:creationId xmlns:a16="http://schemas.microsoft.com/office/drawing/2014/main" id="{E3358BCD-FE3B-6F4F-94CE-A881FCC50CD9}"/>
              </a:ext>
            </a:extLst>
          </p:cNvPr>
          <p:cNvSpPr txBox="1">
            <a:spLocks/>
          </p:cNvSpPr>
          <p:nvPr/>
        </p:nvSpPr>
        <p:spPr>
          <a:xfrm>
            <a:off x="1611159" y="5819250"/>
            <a:ext cx="6372848" cy="405534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z="2200" spc="11" dirty="0"/>
          </a:p>
        </p:txBody>
      </p:sp>
      <p:sp>
        <p:nvSpPr>
          <p:cNvPr id="83" name="Текст 11">
            <a:extLst>
              <a:ext uri="{FF2B5EF4-FFF2-40B4-BE49-F238E27FC236}">
                <a16:creationId xmlns:a16="http://schemas.microsoft.com/office/drawing/2014/main" id="{D2E45FF0-B8F2-9E41-BF21-41A413E60A6A}"/>
              </a:ext>
            </a:extLst>
          </p:cNvPr>
          <p:cNvSpPr/>
          <p:nvPr/>
        </p:nvSpPr>
        <p:spPr>
          <a:xfrm>
            <a:off x="1611159" y="4666013"/>
            <a:ext cx="4850595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defTabSz="1509582" hangingPunct="1">
              <a:spcBef>
                <a:spcPts val="2400"/>
              </a:spcBef>
              <a:buSzPct val="100000"/>
              <a:buFont typeface="Wingdings" pitchFamily="2" charset="2"/>
            </a:pPr>
            <a:r>
              <a:rPr lang="ru-RU" sz="4000" dirty="0">
                <a:solidFill>
                  <a:srgbClr val="458BF9"/>
                </a:solidFill>
                <a:latin typeface="TINKOFFSANS-MEDIUM" panose="02000506050000020004" pitchFamily="2" charset="0"/>
              </a:rPr>
              <a:t>Подзаголовок</a:t>
            </a:r>
            <a:endParaRPr sz="4000" dirty="0">
              <a:solidFill>
                <a:srgbClr val="45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5" name="Текст 8">
            <a:extLst>
              <a:ext uri="{FF2B5EF4-FFF2-40B4-BE49-F238E27FC236}">
                <a16:creationId xmlns:a16="http://schemas.microsoft.com/office/drawing/2014/main" id="{B5C3B15A-9B51-F940-B53E-5163076672D2}"/>
              </a:ext>
            </a:extLst>
          </p:cNvPr>
          <p:cNvSpPr txBox="1">
            <a:spLocks/>
          </p:cNvSpPr>
          <p:nvPr/>
        </p:nvSpPr>
        <p:spPr>
          <a:xfrm>
            <a:off x="12706777" y="5075751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7" name="Текст 11">
            <a:extLst>
              <a:ext uri="{FF2B5EF4-FFF2-40B4-BE49-F238E27FC236}">
                <a16:creationId xmlns:a16="http://schemas.microsoft.com/office/drawing/2014/main" id="{2F73F9F8-B7AD-104C-9F02-A7DE169A4A55}"/>
              </a:ext>
            </a:extLst>
          </p:cNvPr>
          <p:cNvSpPr/>
          <p:nvPr/>
        </p:nvSpPr>
        <p:spPr>
          <a:xfrm>
            <a:off x="12706777" y="4424925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8" name="Текст 8">
            <a:extLst>
              <a:ext uri="{FF2B5EF4-FFF2-40B4-BE49-F238E27FC236}">
                <a16:creationId xmlns:a16="http://schemas.microsoft.com/office/drawing/2014/main" id="{6AFA5410-55C7-764E-A581-C9A9A93A1F85}"/>
              </a:ext>
            </a:extLst>
          </p:cNvPr>
          <p:cNvSpPr txBox="1">
            <a:spLocks/>
          </p:cNvSpPr>
          <p:nvPr/>
        </p:nvSpPr>
        <p:spPr>
          <a:xfrm>
            <a:off x="12706777" y="192350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9" name="Текст 11">
            <a:extLst>
              <a:ext uri="{FF2B5EF4-FFF2-40B4-BE49-F238E27FC236}">
                <a16:creationId xmlns:a16="http://schemas.microsoft.com/office/drawing/2014/main" id="{49FB7C25-3070-834D-B9BA-893481BB4891}"/>
              </a:ext>
            </a:extLst>
          </p:cNvPr>
          <p:cNvSpPr/>
          <p:nvPr/>
        </p:nvSpPr>
        <p:spPr>
          <a:xfrm>
            <a:off x="12706777" y="1272678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0" name="Текст 8">
            <a:extLst>
              <a:ext uri="{FF2B5EF4-FFF2-40B4-BE49-F238E27FC236}">
                <a16:creationId xmlns:a16="http://schemas.microsoft.com/office/drawing/2014/main" id="{A2325963-F396-8342-8CAE-7E85311DC56B}"/>
              </a:ext>
            </a:extLst>
          </p:cNvPr>
          <p:cNvSpPr txBox="1">
            <a:spLocks/>
          </p:cNvSpPr>
          <p:nvPr/>
        </p:nvSpPr>
        <p:spPr>
          <a:xfrm>
            <a:off x="12706777" y="844368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101" name="Текст 11">
            <a:extLst>
              <a:ext uri="{FF2B5EF4-FFF2-40B4-BE49-F238E27FC236}">
                <a16:creationId xmlns:a16="http://schemas.microsoft.com/office/drawing/2014/main" id="{917DD0AC-4D99-484A-94CF-03810D9B9605}"/>
              </a:ext>
            </a:extLst>
          </p:cNvPr>
          <p:cNvSpPr/>
          <p:nvPr/>
        </p:nvSpPr>
        <p:spPr>
          <a:xfrm>
            <a:off x="12706777" y="7792856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86BEC54A-792A-D75D-5AB3-CC68F25A7F22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307150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C6A852F0-C35E-6890-FC8E-1AD0F4243BFF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66068" y="819947"/>
            <a:ext cx="673204" cy="58491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012" y="805442"/>
            <a:ext cx="637772" cy="64877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567" y="793002"/>
            <a:ext cx="744067" cy="677433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01401" y="805442"/>
            <a:ext cx="673204" cy="684812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4400" y="838788"/>
            <a:ext cx="647230" cy="618142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5164" y="838788"/>
            <a:ext cx="647230" cy="618142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95592" y="831044"/>
            <a:ext cx="566909" cy="633604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81242" y="782835"/>
            <a:ext cx="673204" cy="67320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5933" y="782835"/>
            <a:ext cx="673204" cy="673204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68072" y="2171780"/>
            <a:ext cx="673204" cy="673204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46108" y="2171780"/>
            <a:ext cx="673204" cy="673204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3639" y="2171780"/>
            <a:ext cx="673204" cy="673204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3190" y="2171780"/>
            <a:ext cx="673204" cy="67320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4609" y="2171780"/>
            <a:ext cx="673204" cy="67320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72646" y="2209172"/>
            <a:ext cx="673204" cy="598404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05978" y="2189496"/>
            <a:ext cx="566909" cy="637772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1187" y="2209172"/>
            <a:ext cx="673204" cy="598404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301388" y="2254712"/>
            <a:ext cx="717673" cy="50732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37297" y="3698881"/>
            <a:ext cx="466940" cy="637772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96381" y="3698881"/>
            <a:ext cx="478329" cy="63777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30721" y="3698881"/>
            <a:ext cx="478329" cy="637772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27934" y="3801227"/>
            <a:ext cx="631059" cy="43307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35496" y="3801227"/>
            <a:ext cx="618684" cy="433079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70854" y="3745535"/>
            <a:ext cx="680554" cy="54444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668061" y="3801227"/>
            <a:ext cx="717673" cy="43307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92606" y="3698881"/>
            <a:ext cx="466940" cy="63777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276653" y="3771994"/>
            <a:ext cx="673204" cy="491546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363258" y="5084734"/>
            <a:ext cx="544442" cy="742420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853665" y="5084734"/>
            <a:ext cx="544442" cy="742420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344085" y="5177527"/>
            <a:ext cx="606310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599385" y="5165154"/>
            <a:ext cx="705300" cy="58156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27936" y="5165154"/>
            <a:ext cx="742420" cy="581564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946887" y="5140415"/>
            <a:ext cx="631059" cy="631059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87803" y="5152789"/>
            <a:ext cx="606310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643110" y="5152789"/>
            <a:ext cx="606310" cy="606310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05988" y="6636990"/>
            <a:ext cx="637772" cy="569439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288809" y="6595466"/>
            <a:ext cx="708637" cy="621419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85018" y="6674857"/>
            <a:ext cx="673204" cy="493683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419354" y="6638254"/>
            <a:ext cx="708637" cy="566911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90863" y="6598272"/>
            <a:ext cx="496046" cy="653879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698387" y="6671916"/>
            <a:ext cx="637772" cy="499588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331702" y="6626917"/>
            <a:ext cx="566909" cy="589586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866041" y="6587234"/>
            <a:ext cx="566909" cy="668952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8350884" y="6614516"/>
            <a:ext cx="602341" cy="614387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8316939" y="8104800"/>
            <a:ext cx="602341" cy="544050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804173" y="8099243"/>
            <a:ext cx="602341" cy="592301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321458" y="8109993"/>
            <a:ext cx="496046" cy="59348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74696" y="8168834"/>
            <a:ext cx="637772" cy="504505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382234" y="8152133"/>
            <a:ext cx="708637" cy="486527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904190" y="8143878"/>
            <a:ext cx="744067" cy="503031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8847895" y="8083383"/>
            <a:ext cx="708637" cy="624022"/>
          </a:xfrm>
          <a:prstGeom prst="rect">
            <a:avLst/>
          </a:prstGeom>
        </p:spPr>
      </p:pic>
      <p:pic>
        <p:nvPicPr>
          <p:cNvPr id="55" name="object 5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7363054" y="8094549"/>
            <a:ext cx="531478" cy="601670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494616" y="8112416"/>
            <a:ext cx="779500" cy="565938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494614" y="9755929"/>
            <a:ext cx="814933" cy="517593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885018" y="9700414"/>
            <a:ext cx="637772" cy="565766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7424921" y="9631426"/>
            <a:ext cx="460613" cy="711859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0357486" y="9686221"/>
            <a:ext cx="708637" cy="59727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2003187" y="9680700"/>
            <a:ext cx="531478" cy="589458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648891" y="9691931"/>
            <a:ext cx="673204" cy="584105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5319328" y="9713555"/>
            <a:ext cx="566909" cy="566909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6828920" y="9691498"/>
            <a:ext cx="566909" cy="646477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8384836" y="9699306"/>
            <a:ext cx="496046" cy="598999"/>
          </a:xfrm>
          <a:prstGeom prst="rect">
            <a:avLst/>
          </a:prstGeom>
        </p:spPr>
      </p:pic>
      <p:pic>
        <p:nvPicPr>
          <p:cNvPr id="66" name="object 66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0481223" y="5140415"/>
            <a:ext cx="631059" cy="631059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14139EE-824B-232E-2E51-DC38EB92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CF5926A1-CCFA-8996-2DDB-2CE5852DD197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735CF78-B62A-8CCA-5873-4DDBFF5C6A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8D098E5A-CBCF-7A0A-DF88-2D72D33258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C60257A9-1CEE-F02A-4987-A152D6505C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D64BF2A8-0A75-E2D9-E5DB-CF17E02C6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A3EB01D-4BDC-DBE8-3FFB-19CE46C113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797012A7-65E3-A1E4-674C-40A69A7C5A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C7CAD1-0F7B-2889-47C1-83694631D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70</a:t>
            </a:fld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F4748-4277-D640-B150-4D7BDDD10368}"/>
              </a:ext>
            </a:extLst>
          </p:cNvPr>
          <p:cNvSpPr txBox="1"/>
          <p:nvPr/>
        </p:nvSpPr>
        <p:spPr>
          <a:xfrm>
            <a:off x="1374622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5705E-804D-254C-9856-0EB42DD95AC9}"/>
              </a:ext>
            </a:extLst>
          </p:cNvPr>
          <p:cNvSpPr txBox="1"/>
          <p:nvPr/>
        </p:nvSpPr>
        <p:spPr>
          <a:xfrm>
            <a:off x="1374622" y="3812372"/>
            <a:ext cx="4962384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FECC8-A045-4609-9A72-C8E549804ADF}"/>
              </a:ext>
            </a:extLst>
          </p:cNvPr>
          <p:cNvGrpSpPr/>
          <p:nvPr/>
        </p:nvGrpSpPr>
        <p:grpSpPr>
          <a:xfrm>
            <a:off x="7299826" y="4375424"/>
            <a:ext cx="2977242" cy="913931"/>
            <a:chOff x="4592159" y="2991725"/>
            <a:chExt cx="1833324" cy="562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4C061-F7F8-394D-A4C4-8EEBCED6B06D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A26CDE-F403-EA47-B54C-D939759DA04E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61800-C471-4376-8780-C01F6402ECFC}"/>
              </a:ext>
            </a:extLst>
          </p:cNvPr>
          <p:cNvGrpSpPr/>
          <p:nvPr/>
        </p:nvGrpSpPr>
        <p:grpSpPr>
          <a:xfrm>
            <a:off x="15502475" y="4375424"/>
            <a:ext cx="2977242" cy="913931"/>
            <a:chOff x="9643181" y="2991725"/>
            <a:chExt cx="1833324" cy="5627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BD54E-E878-8C40-A939-8A4296C54247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DA2872-E11B-D144-856C-8EA8E71101BB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F0DF6-0FD9-42AE-8754-A45B8C9BC014}"/>
              </a:ext>
            </a:extLst>
          </p:cNvPr>
          <p:cNvGrpSpPr/>
          <p:nvPr/>
        </p:nvGrpSpPr>
        <p:grpSpPr>
          <a:xfrm>
            <a:off x="11329808" y="3867440"/>
            <a:ext cx="2977242" cy="913931"/>
            <a:chOff x="7073738" y="2678919"/>
            <a:chExt cx="1833324" cy="5627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E6FB2-E55B-2C46-9029-1D163A8C1E5C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334E3E-D03E-654A-B663-B34462CEB9E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72C5F4FA-ACF3-6848-B6C6-851C4D13DAD3}"/>
              </a:ext>
            </a:extLst>
          </p:cNvPr>
          <p:cNvGrpSpPr/>
          <p:nvPr/>
        </p:nvGrpSpPr>
        <p:grpSpPr>
          <a:xfrm>
            <a:off x="7299826" y="9052771"/>
            <a:ext cx="2977242" cy="913931"/>
            <a:chOff x="4592159" y="2991725"/>
            <a:chExt cx="1833324" cy="562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85944A-91F0-8B43-86A7-CF86E68E2268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A0EBA7-7A47-B442-A343-0785FF21A6E4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7">
            <a:extLst>
              <a:ext uri="{FF2B5EF4-FFF2-40B4-BE49-F238E27FC236}">
                <a16:creationId xmlns:a16="http://schemas.microsoft.com/office/drawing/2014/main" id="{5E6FDE79-7899-BF41-8B73-8416C3417642}"/>
              </a:ext>
            </a:extLst>
          </p:cNvPr>
          <p:cNvGrpSpPr/>
          <p:nvPr/>
        </p:nvGrpSpPr>
        <p:grpSpPr>
          <a:xfrm>
            <a:off x="15502475" y="9052771"/>
            <a:ext cx="2977242" cy="913931"/>
            <a:chOff x="9643181" y="2991725"/>
            <a:chExt cx="1833324" cy="56278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43631-90E1-6E4B-9811-66C8BF101246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52E75A-A45B-C243-B002-1BBC0ED05034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CCBDD76E-657E-A746-9F50-CB7212EC4976}"/>
              </a:ext>
            </a:extLst>
          </p:cNvPr>
          <p:cNvGrpSpPr/>
          <p:nvPr/>
        </p:nvGrpSpPr>
        <p:grpSpPr>
          <a:xfrm>
            <a:off x="11329808" y="8544789"/>
            <a:ext cx="2977242" cy="913931"/>
            <a:chOff x="7073738" y="2678919"/>
            <a:chExt cx="1833324" cy="56278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73733F-9D8D-C247-8865-237873EE751E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A5A8D-7401-1F4A-A1D0-CABB39AEDE3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229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81CBB864-8409-3E93-BD3E-82CD062005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AA0CD684-F348-EFA6-FB24-73C1609E95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009646-8769-731D-D450-1D739DD0D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684E7C2-C1C8-FDA3-6BBF-0444BA9AAA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6A30AAAC-2240-A4F4-E9F1-85836E6AA3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E5E62C77-C13B-8A45-4536-3D50C0F3C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932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7ADE90-1F48-6540-B86E-D914AA142086}"/>
              </a:ext>
            </a:extLst>
          </p:cNvPr>
          <p:cNvSpPr txBox="1"/>
          <p:nvPr/>
        </p:nvSpPr>
        <p:spPr>
          <a:xfrm>
            <a:off x="3434829" y="8308670"/>
            <a:ext cx="4718572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27438-8EB4-A448-99E9-087634E9EAB9}"/>
              </a:ext>
            </a:extLst>
          </p:cNvPr>
          <p:cNvSpPr txBox="1"/>
          <p:nvPr/>
        </p:nvSpPr>
        <p:spPr>
          <a:xfrm>
            <a:off x="3434828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47909-2AC6-B045-B7F3-2A5F96A73444}"/>
              </a:ext>
            </a:extLst>
          </p:cNvPr>
          <p:cNvSpPr txBox="1"/>
          <p:nvPr/>
        </p:nvSpPr>
        <p:spPr>
          <a:xfrm>
            <a:off x="8785942" y="8308662"/>
            <a:ext cx="4886184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3269-422E-2346-9FD3-D7A42D517559}"/>
              </a:ext>
            </a:extLst>
          </p:cNvPr>
          <p:cNvSpPr txBox="1"/>
          <p:nvPr/>
        </p:nvSpPr>
        <p:spPr>
          <a:xfrm>
            <a:off x="8785942" y="7550642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4B287-DD57-F441-A2F4-7B28CA43996E}"/>
              </a:ext>
            </a:extLst>
          </p:cNvPr>
          <p:cNvSpPr txBox="1"/>
          <p:nvPr/>
        </p:nvSpPr>
        <p:spPr>
          <a:xfrm>
            <a:off x="14107004" y="8308670"/>
            <a:ext cx="4793771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  </a:t>
            </a:r>
            <a:b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 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70D63-110B-D347-9906-E5132778CFAB}"/>
              </a:ext>
            </a:extLst>
          </p:cNvPr>
          <p:cNvSpPr txBox="1"/>
          <p:nvPr/>
        </p:nvSpPr>
        <p:spPr>
          <a:xfrm>
            <a:off x="14107004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D2AD8-44C3-E84C-8631-2A612BF1D23E}"/>
              </a:ext>
            </a:extLst>
          </p:cNvPr>
          <p:cNvSpPr txBox="1"/>
          <p:nvPr/>
        </p:nvSpPr>
        <p:spPr>
          <a:xfrm rot="16200000">
            <a:off x="-3216808" y="3995248"/>
            <a:ext cx="9426492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5B31013-3C91-51DE-5863-E00308648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FEFC8989-0010-E37F-E9E6-396587DCCF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F6610C8-0C66-C9AC-DB02-D3637A7E73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5BFF08-A4AC-F7B5-7D1F-92B6BAC4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475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6F4C5-2B84-4462-A0D9-C7FC9872FEB6}"/>
              </a:ext>
            </a:extLst>
          </p:cNvPr>
          <p:cNvGrpSpPr/>
          <p:nvPr/>
        </p:nvGrpSpPr>
        <p:grpSpPr>
          <a:xfrm>
            <a:off x="6094471" y="8364348"/>
            <a:ext cx="3000833" cy="2784277"/>
            <a:chOff x="3752850" y="5143500"/>
            <a:chExt cx="1847850" cy="1714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2B8362-9FF2-3A4E-B4B4-C3DBB330C254}"/>
                </a:ext>
              </a:extLst>
            </p:cNvPr>
            <p:cNvSpPr/>
            <p:nvPr/>
          </p:nvSpPr>
          <p:spPr>
            <a:xfrm>
              <a:off x="3752850" y="5143500"/>
              <a:ext cx="1847850" cy="17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28577-3409-A342-89AF-8356DB514C4F}"/>
                </a:ext>
              </a:extLst>
            </p:cNvPr>
            <p:cNvSpPr txBox="1"/>
            <p:nvPr/>
          </p:nvSpPr>
          <p:spPr>
            <a:xfrm>
              <a:off x="4032273" y="5502017"/>
              <a:ext cx="1269956" cy="98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44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F0C3EE97-4308-D2EE-B7BA-C4AEDDB07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0B872C15-8D1B-75C0-F68E-E233EDEE42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C5BB71F-60FF-D1F2-255E-4389D3F1E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A962A6-66A1-DA5E-ABAE-05019B290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73</a:t>
            </a:fld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401A-D10C-DD4F-8E5F-B2F793F4ED7F}"/>
              </a:ext>
            </a:extLst>
          </p:cNvPr>
          <p:cNvSpPr txBox="1"/>
          <p:nvPr/>
        </p:nvSpPr>
        <p:spPr>
          <a:xfrm>
            <a:off x="10496635" y="971805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02DB3-A22D-2143-A23A-19EBF3151E51}"/>
              </a:ext>
            </a:extLst>
          </p:cNvPr>
          <p:cNvSpPr txBox="1"/>
          <p:nvPr/>
        </p:nvSpPr>
        <p:spPr>
          <a:xfrm>
            <a:off x="10496635" y="1561890"/>
            <a:ext cx="73273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endParaRPr lang="ru-RU" sz="6000" b="1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433C8100-6A4A-974B-BBED-7DCFC1054FA9}"/>
              </a:ext>
            </a:extLst>
          </p:cNvPr>
          <p:cNvSpPr txBox="1">
            <a:spLocks/>
          </p:cNvSpPr>
          <p:nvPr/>
        </p:nvSpPr>
        <p:spPr>
          <a:xfrm>
            <a:off x="10496635" y="3597530"/>
            <a:ext cx="7861258" cy="31588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 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  <a:endParaRPr lang="ru-RU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1FAD57E-02D1-9C40-B7BD-AF4EFFB8F406}"/>
              </a:ext>
            </a:extLst>
          </p:cNvPr>
          <p:cNvSpPr txBox="1">
            <a:spLocks/>
          </p:cNvSpPr>
          <p:nvPr/>
        </p:nvSpPr>
        <p:spPr>
          <a:xfrm>
            <a:off x="10496635" y="8517690"/>
            <a:ext cx="3677251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1C23A038-DD17-3C4C-9875-1B6E5639C303}"/>
              </a:ext>
            </a:extLst>
          </p:cNvPr>
          <p:cNvSpPr txBox="1">
            <a:spLocks/>
          </p:cNvSpPr>
          <p:nvPr/>
        </p:nvSpPr>
        <p:spPr>
          <a:xfrm>
            <a:off x="15006513" y="8517690"/>
            <a:ext cx="3683464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pic>
        <p:nvPicPr>
          <p:cNvPr id="25" name="object 11">
            <a:extLst>
              <a:ext uri="{FF2B5EF4-FFF2-40B4-BE49-F238E27FC236}">
                <a16:creationId xmlns:a16="http://schemas.microsoft.com/office/drawing/2014/main" id="{B2DB6486-B543-1E4B-91A7-28A332F9B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0949" y="7596209"/>
            <a:ext cx="566909" cy="508265"/>
          </a:xfrm>
          <a:prstGeom prst="rect">
            <a:avLst/>
          </a:prstGeom>
        </p:spPr>
      </p:pic>
      <p:pic>
        <p:nvPicPr>
          <p:cNvPr id="26" name="object 12">
            <a:extLst>
              <a:ext uri="{FF2B5EF4-FFF2-40B4-BE49-F238E27FC236}">
                <a16:creationId xmlns:a16="http://schemas.microsoft.com/office/drawing/2014/main" id="{31286DF5-FC54-4449-8815-A3F087C6A7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6635" y="7534984"/>
            <a:ext cx="566909" cy="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5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F9D025-8B5F-EE4D-A6EC-74A6B4F72AED}"/>
              </a:ext>
            </a:extLst>
          </p:cNvPr>
          <p:cNvSpPr/>
          <p:nvPr/>
        </p:nvSpPr>
        <p:spPr>
          <a:xfrm>
            <a:off x="14854425" y="1052"/>
            <a:ext cx="4944875" cy="556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0" dist="736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1D2CB-3E10-7D4F-8139-9771A0F7D6B5}"/>
              </a:ext>
            </a:extLst>
          </p:cNvPr>
          <p:cNvSpPr txBox="1"/>
          <p:nvPr/>
        </p:nvSpPr>
        <p:spPr>
          <a:xfrm>
            <a:off x="15260752" y="1398254"/>
            <a:ext cx="2405412" cy="1340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770" b="1" dirty="0">
                <a:solidFill>
                  <a:schemeClr val="bg1">
                    <a:lumMod val="8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34k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0CBFA-C497-C140-AF23-DC277897084D}"/>
              </a:ext>
            </a:extLst>
          </p:cNvPr>
          <p:cNvSpPr/>
          <p:nvPr/>
        </p:nvSpPr>
        <p:spPr>
          <a:xfrm>
            <a:off x="9909555" y="5569605"/>
            <a:ext cx="4944875" cy="55905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72A5303F-7DF0-A85E-309C-B7DF51C537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86CD984C-4FF5-2AED-3488-3C4C6E028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7B633373-2DF8-55BF-3498-FA852250D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363BEF3-D5D0-08A6-5AE5-2A54CA749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D29F755-DE8D-8AB1-72BF-F6147FE30D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A353F18-90C7-1489-A07F-9D76ACB9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74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6BF6A-F531-CE42-BE1D-BDC2DBD9B5B0}"/>
              </a:ext>
            </a:extLst>
          </p:cNvPr>
          <p:cNvSpPr txBox="1"/>
          <p:nvPr/>
        </p:nvSpPr>
        <p:spPr>
          <a:xfrm>
            <a:off x="10691223" y="7691549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6DDFA-0F35-4B48-942B-74155A72072D}"/>
              </a:ext>
            </a:extLst>
          </p:cNvPr>
          <p:cNvSpPr txBox="1"/>
          <p:nvPr/>
        </p:nvSpPr>
        <p:spPr>
          <a:xfrm>
            <a:off x="10691223" y="6846839"/>
            <a:ext cx="3341949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F05C9-B08B-0842-9641-B6A63DDEEADD}"/>
              </a:ext>
            </a:extLst>
          </p:cNvPr>
          <p:cNvSpPr txBox="1"/>
          <p:nvPr/>
        </p:nvSpPr>
        <p:spPr>
          <a:xfrm>
            <a:off x="15260752" y="2899246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56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ABBDBE76-8045-A33F-26C9-7A6148DF02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227DFF3-CBC8-2AF4-EC7A-A989443DF3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FF813DE-96A1-65E8-943D-89F4F045C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357607B-4EBC-9CF1-383F-8B5DE8FED2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C41007E-3F67-2AB6-9D5F-278DFB7EB1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83A7BF-A9B3-6687-1ABE-B142BFDDF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75</a:t>
            </a:fld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73745-2721-504C-9A53-A18E55D904A5}"/>
              </a:ext>
            </a:extLst>
          </p:cNvPr>
          <p:cNvSpPr/>
          <p:nvPr/>
        </p:nvSpPr>
        <p:spPr>
          <a:xfrm>
            <a:off x="6593168" y="-11214"/>
            <a:ext cx="6612971" cy="55912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4A84E-F4BA-D040-A400-051580B5674B}"/>
              </a:ext>
            </a:extLst>
          </p:cNvPr>
          <p:cNvSpPr txBox="1"/>
          <p:nvPr/>
        </p:nvSpPr>
        <p:spPr>
          <a:xfrm>
            <a:off x="7110360" y="371926"/>
            <a:ext cx="5419147" cy="186135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16000"/>
              </a:lnSpc>
            </a:pPr>
            <a:r>
              <a:rPr lang="ru-RU" sz="11000" b="1" dirty="0">
                <a:latin typeface="Tinkoff Sans" panose="02000506050000020004" pitchFamily="2" charset="0"/>
                <a:cs typeface="Arial" panose="020B0604020202020204" pitchFamily="34" charset="0"/>
              </a:rPr>
              <a:t>2024</a:t>
            </a:r>
            <a:endParaRPr lang="en-US" sz="11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C3ABA-DD10-B443-A954-C5C50CD18938}"/>
              </a:ext>
            </a:extLst>
          </p:cNvPr>
          <p:cNvSpPr txBox="1"/>
          <p:nvPr/>
        </p:nvSpPr>
        <p:spPr>
          <a:xfrm>
            <a:off x="7110360" y="3108415"/>
            <a:ext cx="4917225" cy="1454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2B476-FEF5-EA46-AA1C-65B8809A0DC6}"/>
              </a:ext>
            </a:extLst>
          </p:cNvPr>
          <p:cNvSpPr txBox="1"/>
          <p:nvPr/>
        </p:nvSpPr>
        <p:spPr>
          <a:xfrm>
            <a:off x="7110360" y="2426543"/>
            <a:ext cx="4917225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02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3B627A-76F5-574B-8705-16A1AA0C2DDC}"/>
              </a:ext>
            </a:extLst>
          </p:cNvPr>
          <p:cNvSpPr/>
          <p:nvPr/>
        </p:nvSpPr>
        <p:spPr>
          <a:xfrm>
            <a:off x="14864323" y="11511"/>
            <a:ext cx="4944875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0A0813-FCFE-F546-8A6A-66A35899DD1B}"/>
              </a:ext>
            </a:extLst>
          </p:cNvPr>
          <p:cNvSpPr/>
          <p:nvPr/>
        </p:nvSpPr>
        <p:spPr>
          <a:xfrm>
            <a:off x="9899659" y="30547"/>
            <a:ext cx="4944874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07CB56-B534-5A4A-90B9-E44D4426EFA4}"/>
              </a:ext>
            </a:extLst>
          </p:cNvPr>
          <p:cNvSpPr/>
          <p:nvPr/>
        </p:nvSpPr>
        <p:spPr>
          <a:xfrm>
            <a:off x="4974589" y="11509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0F0FA-8826-1A42-973E-23166E0A7CD0}"/>
              </a:ext>
            </a:extLst>
          </p:cNvPr>
          <p:cNvSpPr/>
          <p:nvPr/>
        </p:nvSpPr>
        <p:spPr>
          <a:xfrm>
            <a:off x="39615" y="30547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ADF53C99-ABD1-DF90-D241-B5A167263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0613C79D-52BB-0910-8E1A-38364D1624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C798C011-8F27-291D-0E9C-B52825A531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2BA7891E-EED4-95F2-320A-27F01D20A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9" name="Номер слайда 1">
            <a:extLst>
              <a:ext uri="{FF2B5EF4-FFF2-40B4-BE49-F238E27FC236}">
                <a16:creationId xmlns:a16="http://schemas.microsoft.com/office/drawing/2014/main" id="{D880050F-A1D9-E30F-79C0-48CF3B0F2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76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FC99-1DDB-0D44-9260-BEE66F92B018}"/>
              </a:ext>
            </a:extLst>
          </p:cNvPr>
          <p:cNvSpPr txBox="1"/>
          <p:nvPr/>
        </p:nvSpPr>
        <p:spPr>
          <a:xfrm>
            <a:off x="1527385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3BB92-E5E8-DD4F-88B3-9779FB3CFDAC}"/>
              </a:ext>
            </a:extLst>
          </p:cNvPr>
          <p:cNvSpPr txBox="1"/>
          <p:nvPr/>
        </p:nvSpPr>
        <p:spPr>
          <a:xfrm>
            <a:off x="10319081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FAF9B-7E82-524C-BBC5-48C62C5B76EF}"/>
              </a:ext>
            </a:extLst>
          </p:cNvPr>
          <p:cNvSpPr txBox="1"/>
          <p:nvPr/>
        </p:nvSpPr>
        <p:spPr>
          <a:xfrm>
            <a:off x="536430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C68F2-EBCF-8745-A074-32574B8C1E73}"/>
              </a:ext>
            </a:extLst>
          </p:cNvPr>
          <p:cNvSpPr txBox="1"/>
          <p:nvPr/>
        </p:nvSpPr>
        <p:spPr>
          <a:xfrm>
            <a:off x="536430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946CC-8652-5244-9681-51E0C9D23AF0}"/>
              </a:ext>
            </a:extLst>
          </p:cNvPr>
          <p:cNvSpPr txBox="1"/>
          <p:nvPr/>
        </p:nvSpPr>
        <p:spPr>
          <a:xfrm>
            <a:off x="536430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6CC784-AFC7-A74B-8341-F92719D5A60A}"/>
              </a:ext>
            </a:extLst>
          </p:cNvPr>
          <p:cNvSpPr txBox="1"/>
          <p:nvPr/>
        </p:nvSpPr>
        <p:spPr>
          <a:xfrm>
            <a:off x="10319081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11CAB8-921E-6846-B8A5-56267DCC27B0}"/>
              </a:ext>
            </a:extLst>
          </p:cNvPr>
          <p:cNvSpPr txBox="1"/>
          <p:nvPr/>
        </p:nvSpPr>
        <p:spPr>
          <a:xfrm>
            <a:off x="10319081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741A3E-45B2-A04B-87D9-AB138CF49D13}"/>
              </a:ext>
            </a:extLst>
          </p:cNvPr>
          <p:cNvSpPr txBox="1"/>
          <p:nvPr/>
        </p:nvSpPr>
        <p:spPr>
          <a:xfrm>
            <a:off x="1527385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690A5-321C-E748-9B18-F3DBB3A4636D}"/>
              </a:ext>
            </a:extLst>
          </p:cNvPr>
          <p:cNvSpPr txBox="1"/>
          <p:nvPr/>
        </p:nvSpPr>
        <p:spPr>
          <a:xfrm>
            <a:off x="1527385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220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C6AA6B1A-A2E0-16BA-C4A6-97C63247C3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B0FAFFF-E4E6-8D9C-4851-3FA6609F73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968AD09-CA05-1CD3-8F09-7BFC3E9532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C86E9F3-7C6C-ACB4-FA10-1CF8D5422C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D23A13A8-BC79-A74F-D23F-F1F6263CD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A0232F3-D33F-1D18-1137-D8EFBD2A8B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25113C-505D-E945-EF0E-0E528A6409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58102892-02D7-770B-D232-93070BD7E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41179A-074A-93D9-A170-BEE5449B9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7612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42770776-FDA3-B59E-8124-24F04F5249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4E25C78-1E63-862C-367F-34BD7A74C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92F26-70BC-8F4D-A477-446068A6A1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927" y="487363"/>
            <a:ext cx="4902200" cy="2055812"/>
          </a:xfrm>
          <a:prstGeom prst="rect">
            <a:avLst/>
          </a:prstGeom>
        </p:spPr>
        <p:txBody>
          <a:bodyPr lIns="0"/>
          <a:lstStyle/>
          <a:p>
            <a:pPr>
              <a:lnSpc>
                <a:spcPct val="100000"/>
              </a:lnSpc>
            </a:pPr>
            <a:r>
              <a:rPr lang="ru-RU" sz="6500" b="1" dirty="0">
                <a:latin typeface="Tinkoff Sans" panose="02000506050000020004" pitchFamily="2" charset="0"/>
              </a:rPr>
              <a:t>Имя</a:t>
            </a:r>
            <a:br>
              <a:rPr lang="ru-RU" sz="6500" b="1" dirty="0">
                <a:latin typeface="Tinkoff Sans" panose="02000506050000020004" pitchFamily="2" charset="0"/>
              </a:rPr>
            </a:br>
            <a:r>
              <a:rPr lang="ru-RU" sz="6500" b="1" dirty="0">
                <a:latin typeface="Tinkoff Sans" panose="02000506050000020004" pitchFamily="2" charset="0"/>
              </a:rPr>
              <a:t>Фамилия</a:t>
            </a:r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28328482-CD01-E9F3-20ED-E979BE328577}"/>
              </a:ext>
            </a:extLst>
          </p:cNvPr>
          <p:cNvSpPr txBox="1">
            <a:spLocks/>
          </p:cNvSpPr>
          <p:nvPr/>
        </p:nvSpPr>
        <p:spPr>
          <a:xfrm>
            <a:off x="736927" y="2739369"/>
            <a:ext cx="4527976" cy="6102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26185" rtl="0" latinLnBrk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3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solidFill>
                  <a:schemeClr val="bg2"/>
                </a:solidFill>
              </a:rPr>
              <a:t>Должность сотрудника</a:t>
            </a:r>
          </a:p>
        </p:txBody>
      </p:sp>
      <p:sp>
        <p:nvSpPr>
          <p:cNvPr id="15" name="Прямоугольник с одним усеченным и одним скругленным углом 14">
            <a:extLst>
              <a:ext uri="{FF2B5EF4-FFF2-40B4-BE49-F238E27FC236}">
                <a16:creationId xmlns:a16="http://schemas.microsoft.com/office/drawing/2014/main" id="{C42704F9-E78B-4470-9337-1C3B4EA014F1}"/>
              </a:ext>
            </a:extLst>
          </p:cNvPr>
          <p:cNvSpPr/>
          <p:nvPr/>
        </p:nvSpPr>
        <p:spPr>
          <a:xfrm rot="10800000" flipH="1">
            <a:off x="6432884" y="0"/>
            <a:ext cx="6858000" cy="2287588"/>
          </a:xfrm>
          <a:custGeom>
            <a:avLst/>
            <a:gdLst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3101975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2287587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65276 w 6832268"/>
              <a:gd name="connsiteY0" fmla="*/ 0 h 2359025"/>
              <a:gd name="connsiteX1" fmla="*/ 6832268 w 6832268"/>
              <a:gd name="connsiteY1" fmla="*/ 0 h 2359025"/>
              <a:gd name="connsiteX2" fmla="*/ 6832268 w 6832268"/>
              <a:gd name="connsiteY2" fmla="*/ 0 h 2359025"/>
              <a:gd name="connsiteX3" fmla="*/ 6832268 w 6832268"/>
              <a:gd name="connsiteY3" fmla="*/ 2287587 h 2359025"/>
              <a:gd name="connsiteX4" fmla="*/ 0 w 6832268"/>
              <a:gd name="connsiteY4" fmla="*/ 2359025 h 2359025"/>
              <a:gd name="connsiteX5" fmla="*/ 14288 w 6832268"/>
              <a:gd name="connsiteY5" fmla="*/ 1550988 h 2359025"/>
              <a:gd name="connsiteX6" fmla="*/ 1565276 w 6832268"/>
              <a:gd name="connsiteY6" fmla="*/ 0 h 2359025"/>
              <a:gd name="connsiteX0" fmla="*/ 1565276 w 6832268"/>
              <a:gd name="connsiteY0" fmla="*/ 0 h 2287588"/>
              <a:gd name="connsiteX1" fmla="*/ 6832268 w 6832268"/>
              <a:gd name="connsiteY1" fmla="*/ 0 h 2287588"/>
              <a:gd name="connsiteX2" fmla="*/ 6832268 w 6832268"/>
              <a:gd name="connsiteY2" fmla="*/ 0 h 2287588"/>
              <a:gd name="connsiteX3" fmla="*/ 6832268 w 6832268"/>
              <a:gd name="connsiteY3" fmla="*/ 2287587 h 2287588"/>
              <a:gd name="connsiteX4" fmla="*/ 0 w 6832268"/>
              <a:gd name="connsiteY4" fmla="*/ 2287588 h 2287588"/>
              <a:gd name="connsiteX5" fmla="*/ 14288 w 6832268"/>
              <a:gd name="connsiteY5" fmla="*/ 1550988 h 2287588"/>
              <a:gd name="connsiteX6" fmla="*/ 1565276 w 6832268"/>
              <a:gd name="connsiteY6" fmla="*/ 0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2268" h="2287588">
                <a:moveTo>
                  <a:pt x="1565276" y="0"/>
                </a:moveTo>
                <a:lnTo>
                  <a:pt x="6832268" y="0"/>
                </a:lnTo>
                <a:lnTo>
                  <a:pt x="6832268" y="0"/>
                </a:lnTo>
                <a:lnTo>
                  <a:pt x="6832268" y="2287587"/>
                </a:lnTo>
                <a:lnTo>
                  <a:pt x="0" y="2287588"/>
                </a:lnTo>
                <a:lnTo>
                  <a:pt x="14288" y="1550988"/>
                </a:lnTo>
                <a:cubicBezTo>
                  <a:pt x="14288" y="694401"/>
                  <a:pt x="708689" y="0"/>
                  <a:pt x="1565276" y="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172FC961-6D3D-A8AD-7793-B3F906C18E5D}"/>
              </a:ext>
            </a:extLst>
          </p:cNvPr>
          <p:cNvSpPr txBox="1">
            <a:spLocks/>
          </p:cNvSpPr>
          <p:nvPr/>
        </p:nvSpPr>
        <p:spPr>
          <a:xfrm>
            <a:off x="736927" y="7664616"/>
            <a:ext cx="4033482" cy="231758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деятельности.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765A9D98-7094-08E9-D0E8-247253F75549}"/>
              </a:ext>
            </a:extLst>
          </p:cNvPr>
          <p:cNvSpPr txBox="1">
            <a:spLocks/>
          </p:cNvSpPr>
          <p:nvPr/>
        </p:nvSpPr>
        <p:spPr>
          <a:xfrm>
            <a:off x="13761818" y="6465377"/>
            <a:ext cx="4972749" cy="31104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400" dirty="0"/>
              <a:t>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</a:t>
            </a:r>
            <a:br>
              <a:rPr lang="en-US" sz="2400" dirty="0"/>
            </a:br>
            <a:r>
              <a:rPr lang="ru-RU" sz="2400" dirty="0"/>
              <a:t>в отношении поставленных задач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1FC583-7577-1F0E-7C71-52D5276D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7" y="6679165"/>
            <a:ext cx="699976" cy="5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7269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DC6AAB-4E1F-9E43-B3F1-D80748EA4FC6}"/>
              </a:ext>
            </a:extLst>
          </p:cNvPr>
          <p:cNvSpPr txBox="1"/>
          <p:nvPr/>
        </p:nvSpPr>
        <p:spPr>
          <a:xfrm>
            <a:off x="9904395" y="2432436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7BED-F8D5-224B-BA49-6AE001695C73}"/>
              </a:ext>
            </a:extLst>
          </p:cNvPr>
          <p:cNvSpPr txBox="1"/>
          <p:nvPr/>
        </p:nvSpPr>
        <p:spPr>
          <a:xfrm>
            <a:off x="9895090" y="3045082"/>
            <a:ext cx="918507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вашей презентации</a:t>
            </a:r>
            <a:endParaRPr lang="en-US" sz="60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84D5469-A783-1187-7FFC-46849BFE68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97EEAFE-9810-0D79-2B62-7D98ABCDB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79</a:t>
            </a:fld>
            <a:endParaRPr lang="ru-RU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A42A3BE-F74E-0347-B1AD-C6E50FC8AB82}"/>
              </a:ext>
            </a:extLst>
          </p:cNvPr>
          <p:cNvSpPr/>
          <p:nvPr/>
        </p:nvSpPr>
        <p:spPr>
          <a:xfrm>
            <a:off x="5411590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13053338-B98C-4D4C-8878-A6C1BF870517}"/>
              </a:ext>
            </a:extLst>
          </p:cNvPr>
          <p:cNvSpPr/>
          <p:nvPr/>
        </p:nvSpPr>
        <p:spPr>
          <a:xfrm>
            <a:off x="9895089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1763D27-E8A4-2F4A-8CC8-A3D7BC9722F3}"/>
              </a:ext>
            </a:extLst>
          </p:cNvPr>
          <p:cNvSpPr/>
          <p:nvPr/>
        </p:nvSpPr>
        <p:spPr>
          <a:xfrm>
            <a:off x="14378591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F4A7B-2274-9F44-9AD8-9FE3B9ACBFED}"/>
              </a:ext>
            </a:extLst>
          </p:cNvPr>
          <p:cNvSpPr txBox="1"/>
          <p:nvPr/>
        </p:nvSpPr>
        <p:spPr>
          <a:xfrm>
            <a:off x="5771141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0D51D-AC19-754C-B619-19E8D27D39B8}"/>
              </a:ext>
            </a:extLst>
          </p:cNvPr>
          <p:cNvSpPr txBox="1"/>
          <p:nvPr/>
        </p:nvSpPr>
        <p:spPr>
          <a:xfrm>
            <a:off x="5771141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C5657-7738-B349-8488-BB933A1F2415}"/>
              </a:ext>
            </a:extLst>
          </p:cNvPr>
          <p:cNvSpPr txBox="1"/>
          <p:nvPr/>
        </p:nvSpPr>
        <p:spPr>
          <a:xfrm>
            <a:off x="10203998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E9FF0-C9CD-ED40-A941-272A53CC769F}"/>
              </a:ext>
            </a:extLst>
          </p:cNvPr>
          <p:cNvSpPr txBox="1"/>
          <p:nvPr/>
        </p:nvSpPr>
        <p:spPr>
          <a:xfrm>
            <a:off x="10203998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339D3-CE28-7D44-9B65-0976634EF637}"/>
              </a:ext>
            </a:extLst>
          </p:cNvPr>
          <p:cNvSpPr txBox="1"/>
          <p:nvPr/>
        </p:nvSpPr>
        <p:spPr>
          <a:xfrm>
            <a:off x="14659857" y="6989474"/>
            <a:ext cx="3341949" cy="1944969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7FF2E-6F71-DC41-9541-C8663CE5BABA}"/>
              </a:ext>
            </a:extLst>
          </p:cNvPr>
          <p:cNvSpPr txBox="1"/>
          <p:nvPr/>
        </p:nvSpPr>
        <p:spPr>
          <a:xfrm>
            <a:off x="14659857" y="6071874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9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5CCEB3DC-73D0-3667-0655-EE6E2536ED24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88006" y="809361"/>
            <a:ext cx="602341" cy="61272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4184" y="760245"/>
            <a:ext cx="637772" cy="7109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81206" y="789010"/>
            <a:ext cx="460613" cy="653429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3134" y="853784"/>
            <a:ext cx="637772" cy="523884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8443" y="831143"/>
            <a:ext cx="742420" cy="569189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5554" y="841349"/>
            <a:ext cx="637772" cy="549806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5988" y="868252"/>
            <a:ext cx="767169" cy="494948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54085" y="794912"/>
            <a:ext cx="566909" cy="566909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3596" y="1053857"/>
            <a:ext cx="593938" cy="123738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85017" y="2280018"/>
            <a:ext cx="708637" cy="615701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6467" y="2253781"/>
            <a:ext cx="668179" cy="668179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6058" y="2313419"/>
            <a:ext cx="744067" cy="548903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8385" y="2301768"/>
            <a:ext cx="673204" cy="57222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69834" y="2334210"/>
            <a:ext cx="754795" cy="507320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828918" y="2272352"/>
            <a:ext cx="705300" cy="63105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00389" y="2263401"/>
            <a:ext cx="637772" cy="648961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8362" y="2280018"/>
            <a:ext cx="708637" cy="615701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3558" y="2280018"/>
            <a:ext cx="708637" cy="615701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24114" y="3654222"/>
            <a:ext cx="457826" cy="705300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67099" y="3676743"/>
            <a:ext cx="602341" cy="660258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82216" y="3722289"/>
            <a:ext cx="730047" cy="569189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12" y="3722289"/>
            <a:ext cx="767169" cy="56918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31719" y="3709911"/>
            <a:ext cx="717673" cy="593938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1623" y="3694946"/>
            <a:ext cx="602341" cy="62385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63043" y="3685164"/>
            <a:ext cx="668179" cy="643432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7340" y="3691350"/>
            <a:ext cx="544442" cy="631059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66058" y="3654222"/>
            <a:ext cx="754795" cy="705300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05253" y="5097238"/>
            <a:ext cx="460613" cy="633344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089796" y="5183851"/>
            <a:ext cx="507320" cy="494948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68839" y="5196226"/>
            <a:ext cx="655806" cy="494948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698387" y="5220973"/>
            <a:ext cx="742420" cy="42070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359865" y="5171479"/>
            <a:ext cx="566909" cy="497490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69874" y="5153563"/>
            <a:ext cx="602341" cy="545515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984008" y="5121996"/>
            <a:ext cx="569189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66049" y="5121987"/>
            <a:ext cx="631059" cy="61868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62245" y="6571548"/>
            <a:ext cx="581564" cy="581564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6927908" y="6540622"/>
            <a:ext cx="507320" cy="64343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772626" y="6571548"/>
            <a:ext cx="606310" cy="581564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953693" y="6689110"/>
            <a:ext cx="779541" cy="346463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456475" y="6670538"/>
            <a:ext cx="680554" cy="383584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375426" y="6571548"/>
            <a:ext cx="643432" cy="581564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667848" y="6561159"/>
            <a:ext cx="602341" cy="602341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71633" y="6534407"/>
            <a:ext cx="531478" cy="655865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418326" y="6552988"/>
            <a:ext cx="445452" cy="618684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643110" y="8134840"/>
            <a:ext cx="692925" cy="556815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363043" y="8097728"/>
            <a:ext cx="668179" cy="631059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431729" y="8153410"/>
            <a:ext cx="730047" cy="51969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040309" y="8128663"/>
            <a:ext cx="606310" cy="569189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846867" y="8054409"/>
            <a:ext cx="445452" cy="717673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5418326" y="8054409"/>
            <a:ext cx="445452" cy="717673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816555" y="8103905"/>
            <a:ext cx="730047" cy="61868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412752" y="8079158"/>
            <a:ext cx="668179" cy="668179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7350681" y="9660136"/>
            <a:ext cx="637772" cy="649161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655475" y="9663000"/>
            <a:ext cx="668179" cy="643432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934502" y="9650617"/>
            <a:ext cx="668179" cy="668179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0493597" y="9675364"/>
            <a:ext cx="606310" cy="618684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8262440" y="9669187"/>
            <a:ext cx="730047" cy="63105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6779437" y="9660321"/>
            <a:ext cx="637772" cy="648770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840483" y="9645085"/>
            <a:ext cx="496046" cy="676426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1966067" y="9656802"/>
            <a:ext cx="730047" cy="655806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5282218" y="9650617"/>
            <a:ext cx="532067" cy="668179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897390" y="8153410"/>
            <a:ext cx="643432" cy="5196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CC828-86C9-E045-B719-1ED5D4FE4C5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1786" y="5165310"/>
            <a:ext cx="574979" cy="612479"/>
          </a:xfrm>
          <a:prstGeom prst="rect">
            <a:avLst/>
          </a:prstGeom>
        </p:spPr>
      </p:pic>
      <p:sp>
        <p:nvSpPr>
          <p:cNvPr id="66" name="Номер слайда 1">
            <a:extLst>
              <a:ext uri="{FF2B5EF4-FFF2-40B4-BE49-F238E27FC236}">
                <a16:creationId xmlns:a16="http://schemas.microsoft.com/office/drawing/2014/main" id="{C3EC1998-4598-11C7-D85D-76785378D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0" name="object 3">
            <a:extLst>
              <a:ext uri="{FF2B5EF4-FFF2-40B4-BE49-F238E27FC236}">
                <a16:creationId xmlns:a16="http://schemas.microsoft.com/office/drawing/2014/main" id="{D3A42427-D0A5-DD7E-7B2C-5EA08EC92980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7584790" y="8064905"/>
            <a:ext cx="3015898" cy="164965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AB1E-F81E-9747-8C53-ADB6DB5DEDD5}"/>
              </a:ext>
            </a:extLst>
          </p:cNvPr>
          <p:cNvSpPr txBox="1"/>
          <p:nvPr/>
        </p:nvSpPr>
        <p:spPr>
          <a:xfrm>
            <a:off x="7607555" y="879741"/>
            <a:ext cx="10569619" cy="644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основной информации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11140270" y="7568776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7584790" y="5268633"/>
            <a:ext cx="3015898" cy="1649654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F1E16-66A9-F443-862B-7F0EE024526D}"/>
              </a:ext>
            </a:extLst>
          </p:cNvPr>
          <p:cNvSpPr txBox="1"/>
          <p:nvPr/>
        </p:nvSpPr>
        <p:spPr>
          <a:xfrm>
            <a:off x="11140270" y="477250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0" name="Пятиугольник 19">
            <a:extLst>
              <a:ext uri="{FF2B5EF4-FFF2-40B4-BE49-F238E27FC236}">
                <a16:creationId xmlns:a16="http://schemas.microsoft.com/office/drawing/2014/main" id="{69A202EB-2C2A-D844-AC9E-CC3208515A9F}"/>
              </a:ext>
            </a:extLst>
          </p:cNvPr>
          <p:cNvSpPr/>
          <p:nvPr/>
        </p:nvSpPr>
        <p:spPr>
          <a:xfrm>
            <a:off x="7584790" y="2360307"/>
            <a:ext cx="3015898" cy="1649654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</a:t>
            </a:r>
            <a:r>
              <a:rPr lang="ru-RU" sz="3800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389E5-AF86-5143-B0CE-22BB0E4327EF}"/>
              </a:ext>
            </a:extLst>
          </p:cNvPr>
          <p:cNvSpPr txBox="1"/>
          <p:nvPr/>
        </p:nvSpPr>
        <p:spPr>
          <a:xfrm>
            <a:off x="11140270" y="196882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ED99EB-065C-0338-626D-9608F6573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80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535A913-5D2A-0FFC-3167-6D7CBED9C171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134669962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EC5B2EDC-EF51-9041-8C2A-A84995A82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97816"/>
              </p:ext>
            </p:extLst>
          </p:nvPr>
        </p:nvGraphicFramePr>
        <p:xfrm>
          <a:off x="4353338" y="-1086122"/>
          <a:ext cx="13630332" cy="1249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97D381-B140-2449-8539-A1281B295E53}"/>
              </a:ext>
            </a:extLst>
          </p:cNvPr>
          <p:cNvSpPr txBox="1"/>
          <p:nvPr/>
        </p:nvSpPr>
        <p:spPr>
          <a:xfrm>
            <a:off x="12869611" y="8231718"/>
            <a:ext cx="5260734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F4DD-B77A-6D45-ACE7-D2851960D721}"/>
              </a:ext>
            </a:extLst>
          </p:cNvPr>
          <p:cNvSpPr txBox="1"/>
          <p:nvPr/>
        </p:nvSpPr>
        <p:spPr>
          <a:xfrm>
            <a:off x="719138" y="1380960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DC5AC-E48A-B74B-85A8-539802C0BDC8}"/>
              </a:ext>
            </a:extLst>
          </p:cNvPr>
          <p:cNvSpPr txBox="1"/>
          <p:nvPr/>
        </p:nvSpPr>
        <p:spPr>
          <a:xfrm>
            <a:off x="719138" y="2199387"/>
            <a:ext cx="6939428" cy="18928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1443" defTabSz="411479" hangingPunct="1">
              <a:spcBef>
                <a:spcPts val="2400"/>
              </a:spcBef>
              <a:buSzPct val="100000"/>
              <a:buFont typeface="Wingdings" pitchFamily="2" charset="2"/>
              <a:defRPr sz="60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вашей презентации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271D3-4792-CC4B-8A3C-79E11BB3FECD}"/>
              </a:ext>
            </a:extLst>
          </p:cNvPr>
          <p:cNvSpPr txBox="1"/>
          <p:nvPr/>
        </p:nvSpPr>
        <p:spPr>
          <a:xfrm>
            <a:off x="6089008" y="7302597"/>
            <a:ext cx="329923" cy="43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363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2363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72B8D-6D72-D546-A0E8-1CCBFD58D697}"/>
              </a:ext>
            </a:extLst>
          </p:cNvPr>
          <p:cNvSpPr txBox="1"/>
          <p:nvPr/>
        </p:nvSpPr>
        <p:spPr>
          <a:xfrm>
            <a:off x="7976062" y="5862938"/>
            <a:ext cx="329923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55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255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2B51C-41ED-3C48-A4DD-8D4EF88850C5}"/>
              </a:ext>
            </a:extLst>
          </p:cNvPr>
          <p:cNvSpPr txBox="1"/>
          <p:nvPr/>
        </p:nvSpPr>
        <p:spPr>
          <a:xfrm>
            <a:off x="9962450" y="4967253"/>
            <a:ext cx="329923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2756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A816A-562D-BC42-9079-09A0BB4EC901}"/>
              </a:ext>
            </a:extLst>
          </p:cNvPr>
          <p:cNvSpPr txBox="1"/>
          <p:nvPr/>
        </p:nvSpPr>
        <p:spPr>
          <a:xfrm>
            <a:off x="12294690" y="4160156"/>
            <a:ext cx="329923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95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954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DBA49-52D2-844D-A961-BDC5711225B4}"/>
              </a:ext>
            </a:extLst>
          </p:cNvPr>
          <p:cNvSpPr txBox="1"/>
          <p:nvPr/>
        </p:nvSpPr>
        <p:spPr>
          <a:xfrm>
            <a:off x="14567311" y="3618031"/>
            <a:ext cx="329923" cy="46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E8EA61-35FF-9542-7762-1533E01C1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914325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омб 1">
            <a:extLst>
              <a:ext uri="{FF2B5EF4-FFF2-40B4-BE49-F238E27FC236}">
                <a16:creationId xmlns:a16="http://schemas.microsoft.com/office/drawing/2014/main" id="{8A0B1AA3-55A1-B64E-A727-08B7585A9154}"/>
              </a:ext>
            </a:extLst>
          </p:cNvPr>
          <p:cNvSpPr/>
          <p:nvPr/>
        </p:nvSpPr>
        <p:spPr>
          <a:xfrm>
            <a:off x="9505095" y="0"/>
            <a:ext cx="10303126" cy="11166546"/>
          </a:xfrm>
          <a:custGeom>
            <a:avLst/>
            <a:gdLst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8293396 w 8293396"/>
              <a:gd name="connsiteY2" fmla="*/ 4146698 h 8293396"/>
              <a:gd name="connsiteX3" fmla="*/ 4146698 w 8293396"/>
              <a:gd name="connsiteY3" fmla="*/ 8293396 h 8293396"/>
              <a:gd name="connsiteX4" fmla="*/ 0 w 8293396"/>
              <a:gd name="connsiteY4" fmla="*/ 4146698 h 8293396"/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5061098 w 8293396"/>
              <a:gd name="connsiteY2" fmla="*/ 871870 h 8293396"/>
              <a:gd name="connsiteX3" fmla="*/ 8293396 w 8293396"/>
              <a:gd name="connsiteY3" fmla="*/ 4146698 h 8293396"/>
              <a:gd name="connsiteX4" fmla="*/ 4146698 w 8293396"/>
              <a:gd name="connsiteY4" fmla="*/ 8293396 h 8293396"/>
              <a:gd name="connsiteX5" fmla="*/ 0 w 8293396"/>
              <a:gd name="connsiteY5" fmla="*/ 4146698 h 8293396"/>
              <a:gd name="connsiteX0" fmla="*/ 0 w 9080205"/>
              <a:gd name="connsiteY0" fmla="*/ 5869172 h 10015870"/>
              <a:gd name="connsiteX1" fmla="*/ 4146698 w 9080205"/>
              <a:gd name="connsiteY1" fmla="*/ 1722474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6230680 w 9080205"/>
              <a:gd name="connsiteY4" fmla="*/ 7953153 h 10015870"/>
              <a:gd name="connsiteX5" fmla="*/ 4146698 w 9080205"/>
              <a:gd name="connsiteY5" fmla="*/ 10015870 h 10015870"/>
              <a:gd name="connsiteX6" fmla="*/ 0 w 9080205"/>
              <a:gd name="connsiteY6" fmla="*/ 5869172 h 10015870"/>
              <a:gd name="connsiteX0" fmla="*/ 0 w 9080205"/>
              <a:gd name="connsiteY0" fmla="*/ 5869172 h 11291776"/>
              <a:gd name="connsiteX1" fmla="*/ 3168502 w 9080205"/>
              <a:gd name="connsiteY1" fmla="*/ 21265 h 11291776"/>
              <a:gd name="connsiteX2" fmla="*/ 9080205 w 9080205"/>
              <a:gd name="connsiteY2" fmla="*/ 0 h 11291776"/>
              <a:gd name="connsiteX3" fmla="*/ 8293396 w 9080205"/>
              <a:gd name="connsiteY3" fmla="*/ 5869172 h 11291776"/>
              <a:gd name="connsiteX4" fmla="*/ 9037675 w 9080205"/>
              <a:gd name="connsiteY4" fmla="*/ 11291776 h 11291776"/>
              <a:gd name="connsiteX5" fmla="*/ 4146698 w 9080205"/>
              <a:gd name="connsiteY5" fmla="*/ 10015870 h 11291776"/>
              <a:gd name="connsiteX6" fmla="*/ 0 w 9080205"/>
              <a:gd name="connsiteY6" fmla="*/ 5869172 h 11291776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8293396 w 9080205"/>
              <a:gd name="connsiteY3" fmla="*/ 5869172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9037675 w 9080205"/>
              <a:gd name="connsiteY3" fmla="*/ 5762846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291776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1509823 w 9080205"/>
              <a:gd name="connsiteY1" fmla="*/ 42531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37675"/>
              <a:gd name="connsiteY0" fmla="*/ 5826641 h 11313041"/>
              <a:gd name="connsiteX1" fmla="*/ 1509823 w 9037675"/>
              <a:gd name="connsiteY1" fmla="*/ 0 h 11313041"/>
              <a:gd name="connsiteX2" fmla="*/ 8910084 w 9037675"/>
              <a:gd name="connsiteY2" fmla="*/ 63794 h 11313041"/>
              <a:gd name="connsiteX3" fmla="*/ 9037675 w 9037675"/>
              <a:gd name="connsiteY3" fmla="*/ 5720315 h 11313041"/>
              <a:gd name="connsiteX4" fmla="*/ 9037675 w 9037675"/>
              <a:gd name="connsiteY4" fmla="*/ 11291776 h 11313041"/>
              <a:gd name="connsiteX5" fmla="*/ 1722475 w 9037675"/>
              <a:gd name="connsiteY5" fmla="*/ 11313041 h 11313041"/>
              <a:gd name="connsiteX6" fmla="*/ 0 w 9037675"/>
              <a:gd name="connsiteY6" fmla="*/ 5826641 h 11313041"/>
              <a:gd name="connsiteX0" fmla="*/ 0 w 9062484"/>
              <a:gd name="connsiteY0" fmla="*/ 5826641 h 11313041"/>
              <a:gd name="connsiteX1" fmla="*/ 1509823 w 9062484"/>
              <a:gd name="connsiteY1" fmla="*/ 0 h 11313041"/>
              <a:gd name="connsiteX2" fmla="*/ 9062484 w 9062484"/>
              <a:gd name="connsiteY2" fmla="*/ 25694 h 11313041"/>
              <a:gd name="connsiteX3" fmla="*/ 9037675 w 9062484"/>
              <a:gd name="connsiteY3" fmla="*/ 5720315 h 11313041"/>
              <a:gd name="connsiteX4" fmla="*/ 9037675 w 9062484"/>
              <a:gd name="connsiteY4" fmla="*/ 11291776 h 11313041"/>
              <a:gd name="connsiteX5" fmla="*/ 1722475 w 9062484"/>
              <a:gd name="connsiteY5" fmla="*/ 11313041 h 11313041"/>
              <a:gd name="connsiteX6" fmla="*/ 0 w 9062484"/>
              <a:gd name="connsiteY6" fmla="*/ 5826641 h 11313041"/>
              <a:gd name="connsiteX0" fmla="*/ 0 w 9049784"/>
              <a:gd name="connsiteY0" fmla="*/ 5826641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826641 h 11313041"/>
              <a:gd name="connsiteX0" fmla="*/ 0 w 9049784"/>
              <a:gd name="connsiteY0" fmla="*/ 5550194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550194 h 11313041"/>
              <a:gd name="connsiteX0" fmla="*/ 1531088 w 7539961"/>
              <a:gd name="connsiteY0" fmla="*/ 5507664 h 11313041"/>
              <a:gd name="connsiteX1" fmla="*/ 0 w 7539961"/>
              <a:gd name="connsiteY1" fmla="*/ 0 h 11313041"/>
              <a:gd name="connsiteX2" fmla="*/ 7539961 w 7539961"/>
              <a:gd name="connsiteY2" fmla="*/ 12994 h 11313041"/>
              <a:gd name="connsiteX3" fmla="*/ 7527852 w 7539961"/>
              <a:gd name="connsiteY3" fmla="*/ 5720315 h 11313041"/>
              <a:gd name="connsiteX4" fmla="*/ 7527852 w 7539961"/>
              <a:gd name="connsiteY4" fmla="*/ 11291776 h 11313041"/>
              <a:gd name="connsiteX5" fmla="*/ 212652 w 7539961"/>
              <a:gd name="connsiteY5" fmla="*/ 11313041 h 11313041"/>
              <a:gd name="connsiteX6" fmla="*/ 1531088 w 7539961"/>
              <a:gd name="connsiteY6" fmla="*/ 5507664 h 1131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9961" h="11313041">
                <a:moveTo>
                  <a:pt x="1531088" y="5507664"/>
                </a:moveTo>
                <a:lnTo>
                  <a:pt x="0" y="0"/>
                </a:lnTo>
                <a:lnTo>
                  <a:pt x="7539961" y="12994"/>
                </a:lnTo>
                <a:cubicBezTo>
                  <a:pt x="7535925" y="1915434"/>
                  <a:pt x="7531888" y="3817875"/>
                  <a:pt x="7527852" y="5720315"/>
                </a:cubicBezTo>
                <a:lnTo>
                  <a:pt x="7527852" y="11291776"/>
                </a:lnTo>
                <a:lnTo>
                  <a:pt x="212652" y="11313041"/>
                </a:lnTo>
                <a:lnTo>
                  <a:pt x="1531088" y="5507664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1442083" y="8779087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202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5248729" y="8674997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1442083" y="6876384"/>
            <a:ext cx="3015898" cy="1294615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4Q2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1103F8B9-69D0-E649-9D24-A2A8366F1250}"/>
              </a:ext>
            </a:extLst>
          </p:cNvPr>
          <p:cNvSpPr/>
          <p:nvPr/>
        </p:nvSpPr>
        <p:spPr>
          <a:xfrm>
            <a:off x="1442083" y="4783445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3Q2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5" name="Пятиугольник 14">
            <a:extLst>
              <a:ext uri="{FF2B5EF4-FFF2-40B4-BE49-F238E27FC236}">
                <a16:creationId xmlns:a16="http://schemas.microsoft.com/office/drawing/2014/main" id="{3BD5D217-072A-CF4C-B107-7CC2BDC42770}"/>
              </a:ext>
            </a:extLst>
          </p:cNvPr>
          <p:cNvSpPr/>
          <p:nvPr/>
        </p:nvSpPr>
        <p:spPr>
          <a:xfrm>
            <a:off x="1442083" y="2899791"/>
            <a:ext cx="3015898" cy="1294615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7" name="Пятиугольник 16">
            <a:extLst>
              <a:ext uri="{FF2B5EF4-FFF2-40B4-BE49-F238E27FC236}">
                <a16:creationId xmlns:a16="http://schemas.microsoft.com/office/drawing/2014/main" id="{92778CF2-4ECC-7740-9D65-B7B19C9C4AB8}"/>
              </a:ext>
            </a:extLst>
          </p:cNvPr>
          <p:cNvSpPr/>
          <p:nvPr/>
        </p:nvSpPr>
        <p:spPr>
          <a:xfrm>
            <a:off x="1442083" y="1057134"/>
            <a:ext cx="3015898" cy="1294615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</a:t>
            </a:r>
            <a:r>
              <a:rPr lang="ru-RU" sz="3937" b="1" dirty="0">
                <a:latin typeface="TINKOFFSANS-MEDIUM" panose="02000506050000020004" pitchFamily="2" charset="0"/>
              </a:rPr>
              <a:t>3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0316C-1B4F-834A-A2FD-FC13EDAF6A92}"/>
              </a:ext>
            </a:extLst>
          </p:cNvPr>
          <p:cNvSpPr txBox="1"/>
          <p:nvPr/>
        </p:nvSpPr>
        <p:spPr>
          <a:xfrm>
            <a:off x="5248729" y="6784888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E93BA-B0CF-C142-AB57-2E68E3E4DCDA}"/>
              </a:ext>
            </a:extLst>
          </p:cNvPr>
          <p:cNvSpPr txBox="1"/>
          <p:nvPr/>
        </p:nvSpPr>
        <p:spPr>
          <a:xfrm>
            <a:off x="5248729" y="487135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0DA1C-F78D-184A-8038-0BDF5539E929}"/>
              </a:ext>
            </a:extLst>
          </p:cNvPr>
          <p:cNvSpPr txBox="1"/>
          <p:nvPr/>
        </p:nvSpPr>
        <p:spPr>
          <a:xfrm>
            <a:off x="5248729" y="2957824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C107-BDC7-154F-B1CC-3C3C4292B4B6}"/>
              </a:ext>
            </a:extLst>
          </p:cNvPr>
          <p:cNvSpPr txBox="1"/>
          <p:nvPr/>
        </p:nvSpPr>
        <p:spPr>
          <a:xfrm>
            <a:off x="5248729" y="104429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72EB5-C562-6F4E-B957-9F5C884CCEF0}"/>
              </a:ext>
            </a:extLst>
          </p:cNvPr>
          <p:cNvSpPr txBox="1"/>
          <p:nvPr/>
        </p:nvSpPr>
        <p:spPr>
          <a:xfrm>
            <a:off x="12519861" y="134740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874B9-59B1-364F-9177-DD010C76AD0D}"/>
              </a:ext>
            </a:extLst>
          </p:cNvPr>
          <p:cNvSpPr txBox="1"/>
          <p:nvPr/>
        </p:nvSpPr>
        <p:spPr>
          <a:xfrm>
            <a:off x="12519861" y="2045909"/>
            <a:ext cx="7038139" cy="76110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акцетный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5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D5FA3D9-AB9F-BA7A-3259-FF1D90DF6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08529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1672F18-7CCD-E03F-2C36-0A855CB4CBA4}"/>
              </a:ext>
            </a:extLst>
          </p:cNvPr>
          <p:cNvSpPr/>
          <p:nvPr/>
        </p:nvSpPr>
        <p:spPr>
          <a:xfrm rot="16200000">
            <a:off x="6683981" y="-6705974"/>
            <a:ext cx="6447085" cy="1981505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6421018"/>
              <a:gd name="connsiteY0" fmla="*/ 0 h 19789643"/>
              <a:gd name="connsiteX1" fmla="*/ 3846480 w 6421018"/>
              <a:gd name="connsiteY1" fmla="*/ 0 h 19789643"/>
              <a:gd name="connsiteX2" fmla="*/ 6421018 w 6421018"/>
              <a:gd name="connsiteY2" fmla="*/ 25400 h 19789643"/>
              <a:gd name="connsiteX3" fmla="*/ 4667127 w 6421018"/>
              <a:gd name="connsiteY3" fmla="*/ 19789643 h 19789643"/>
              <a:gd name="connsiteX4" fmla="*/ 0 w 6421018"/>
              <a:gd name="connsiteY4" fmla="*/ 19786800 h 19789643"/>
              <a:gd name="connsiteX5" fmla="*/ 31361 w 6421018"/>
              <a:gd name="connsiteY5" fmla="*/ 1613624 h 19789643"/>
              <a:gd name="connsiteX6" fmla="*/ 1644985 w 6421018"/>
              <a:gd name="connsiteY6" fmla="*/ 0 h 19789643"/>
              <a:gd name="connsiteX0" fmla="*/ 1644985 w 6421018"/>
              <a:gd name="connsiteY0" fmla="*/ 0 h 19815047"/>
              <a:gd name="connsiteX1" fmla="*/ 3846480 w 6421018"/>
              <a:gd name="connsiteY1" fmla="*/ 0 h 19815047"/>
              <a:gd name="connsiteX2" fmla="*/ 6421018 w 6421018"/>
              <a:gd name="connsiteY2" fmla="*/ 25400 h 19815047"/>
              <a:gd name="connsiteX3" fmla="*/ 6394327 w 6421018"/>
              <a:gd name="connsiteY3" fmla="*/ 19815047 h 19815047"/>
              <a:gd name="connsiteX4" fmla="*/ 0 w 6421018"/>
              <a:gd name="connsiteY4" fmla="*/ 19786800 h 19815047"/>
              <a:gd name="connsiteX5" fmla="*/ 31361 w 6421018"/>
              <a:gd name="connsiteY5" fmla="*/ 1613624 h 19815047"/>
              <a:gd name="connsiteX6" fmla="*/ 1644985 w 6421018"/>
              <a:gd name="connsiteY6" fmla="*/ 0 h 19815047"/>
              <a:gd name="connsiteX0" fmla="*/ 1644985 w 6421685"/>
              <a:gd name="connsiteY0" fmla="*/ 0 h 19802351"/>
              <a:gd name="connsiteX1" fmla="*/ 3846480 w 6421685"/>
              <a:gd name="connsiteY1" fmla="*/ 0 h 19802351"/>
              <a:gd name="connsiteX2" fmla="*/ 6421018 w 6421685"/>
              <a:gd name="connsiteY2" fmla="*/ 25400 h 19802351"/>
              <a:gd name="connsiteX3" fmla="*/ 6419727 w 6421685"/>
              <a:gd name="connsiteY3" fmla="*/ 19802351 h 19802351"/>
              <a:gd name="connsiteX4" fmla="*/ 0 w 6421685"/>
              <a:gd name="connsiteY4" fmla="*/ 19786800 h 19802351"/>
              <a:gd name="connsiteX5" fmla="*/ 31361 w 6421685"/>
              <a:gd name="connsiteY5" fmla="*/ 1613624 h 19802351"/>
              <a:gd name="connsiteX6" fmla="*/ 1644985 w 6421685"/>
              <a:gd name="connsiteY6" fmla="*/ 0 h 19802351"/>
              <a:gd name="connsiteX0" fmla="*/ 1644985 w 6421018"/>
              <a:gd name="connsiteY0" fmla="*/ 0 h 19786800"/>
              <a:gd name="connsiteX1" fmla="*/ 3846480 w 6421018"/>
              <a:gd name="connsiteY1" fmla="*/ 0 h 19786800"/>
              <a:gd name="connsiteX2" fmla="*/ 6421018 w 6421018"/>
              <a:gd name="connsiteY2" fmla="*/ 25400 h 19786800"/>
              <a:gd name="connsiteX3" fmla="*/ 6216527 w 6421018"/>
              <a:gd name="connsiteY3" fmla="*/ 19408652 h 19786800"/>
              <a:gd name="connsiteX4" fmla="*/ 0 w 6421018"/>
              <a:gd name="connsiteY4" fmla="*/ 19786800 h 19786800"/>
              <a:gd name="connsiteX5" fmla="*/ 31361 w 6421018"/>
              <a:gd name="connsiteY5" fmla="*/ 1613624 h 19786800"/>
              <a:gd name="connsiteX6" fmla="*/ 1644985 w 6421018"/>
              <a:gd name="connsiteY6" fmla="*/ 0 h 19786800"/>
              <a:gd name="connsiteX0" fmla="*/ 1644985 w 6445842"/>
              <a:gd name="connsiteY0" fmla="*/ 0 h 19815052"/>
              <a:gd name="connsiteX1" fmla="*/ 3846480 w 6445842"/>
              <a:gd name="connsiteY1" fmla="*/ 0 h 19815052"/>
              <a:gd name="connsiteX2" fmla="*/ 6421018 w 6445842"/>
              <a:gd name="connsiteY2" fmla="*/ 25400 h 19815052"/>
              <a:gd name="connsiteX3" fmla="*/ 6445127 w 6445842"/>
              <a:gd name="connsiteY3" fmla="*/ 19815052 h 19815052"/>
              <a:gd name="connsiteX4" fmla="*/ 0 w 6445842"/>
              <a:gd name="connsiteY4" fmla="*/ 19786800 h 19815052"/>
              <a:gd name="connsiteX5" fmla="*/ 31361 w 6445842"/>
              <a:gd name="connsiteY5" fmla="*/ 1613624 h 19815052"/>
              <a:gd name="connsiteX6" fmla="*/ 1644985 w 6445842"/>
              <a:gd name="connsiteY6" fmla="*/ 0 h 19815052"/>
              <a:gd name="connsiteX0" fmla="*/ 1644985 w 6445200"/>
              <a:gd name="connsiteY0" fmla="*/ 0 h 19815052"/>
              <a:gd name="connsiteX1" fmla="*/ 3846480 w 6445200"/>
              <a:gd name="connsiteY1" fmla="*/ 0 h 19815052"/>
              <a:gd name="connsiteX2" fmla="*/ 6065418 w 6445200"/>
              <a:gd name="connsiteY2" fmla="*/ 330200 h 19815052"/>
              <a:gd name="connsiteX3" fmla="*/ 6445127 w 6445200"/>
              <a:gd name="connsiteY3" fmla="*/ 19815052 h 19815052"/>
              <a:gd name="connsiteX4" fmla="*/ 0 w 6445200"/>
              <a:gd name="connsiteY4" fmla="*/ 19786800 h 19815052"/>
              <a:gd name="connsiteX5" fmla="*/ 31361 w 6445200"/>
              <a:gd name="connsiteY5" fmla="*/ 1613624 h 19815052"/>
              <a:gd name="connsiteX6" fmla="*/ 1644985 w 6445200"/>
              <a:gd name="connsiteY6" fmla="*/ 0 h 19815052"/>
              <a:gd name="connsiteX0" fmla="*/ 1644985 w 6447085"/>
              <a:gd name="connsiteY0" fmla="*/ 0 h 19815052"/>
              <a:gd name="connsiteX1" fmla="*/ 3846480 w 6447085"/>
              <a:gd name="connsiteY1" fmla="*/ 0 h 19815052"/>
              <a:gd name="connsiteX2" fmla="*/ 6446418 w 6447085"/>
              <a:gd name="connsiteY2" fmla="*/ 0 h 19815052"/>
              <a:gd name="connsiteX3" fmla="*/ 6445127 w 6447085"/>
              <a:gd name="connsiteY3" fmla="*/ 19815052 h 19815052"/>
              <a:gd name="connsiteX4" fmla="*/ 0 w 6447085"/>
              <a:gd name="connsiteY4" fmla="*/ 19786800 h 19815052"/>
              <a:gd name="connsiteX5" fmla="*/ 31361 w 6447085"/>
              <a:gd name="connsiteY5" fmla="*/ 1613624 h 19815052"/>
              <a:gd name="connsiteX6" fmla="*/ 1644985 w 6447085"/>
              <a:gd name="connsiteY6" fmla="*/ 0 h 198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085" h="19815052">
                <a:moveTo>
                  <a:pt x="1644985" y="0"/>
                </a:moveTo>
                <a:lnTo>
                  <a:pt x="3846480" y="0"/>
                </a:lnTo>
                <a:lnTo>
                  <a:pt x="6446418" y="0"/>
                </a:lnTo>
                <a:cubicBezTo>
                  <a:pt x="6440197" y="3707601"/>
                  <a:pt x="6451348" y="16107451"/>
                  <a:pt x="6445127" y="1981505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5468985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44B91BA3-864E-9547-96D8-7A08138E71E0}"/>
              </a:ext>
            </a:extLst>
          </p:cNvPr>
          <p:cNvSpPr/>
          <p:nvPr/>
        </p:nvSpPr>
        <p:spPr>
          <a:xfrm>
            <a:off x="1229320" y="2831778"/>
            <a:ext cx="3342680" cy="2768282"/>
          </a:xfrm>
          <a:prstGeom prst="homePlate">
            <a:avLst>
              <a:gd name="adj" fmla="val 35718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</a:t>
            </a:r>
            <a:r>
              <a:rPr lang="ru-RU" sz="3937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9E5FC0-CD98-724D-8997-6B4F89470729}"/>
              </a:ext>
            </a:extLst>
          </p:cNvPr>
          <p:cNvSpPr txBox="1"/>
          <p:nvPr/>
        </p:nvSpPr>
        <p:spPr>
          <a:xfrm>
            <a:off x="5464400" y="3800491"/>
            <a:ext cx="4232341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7" name="Пятиугольник 26">
            <a:extLst>
              <a:ext uri="{FF2B5EF4-FFF2-40B4-BE49-F238E27FC236}">
                <a16:creationId xmlns:a16="http://schemas.microsoft.com/office/drawing/2014/main" id="{01D53C2A-7173-F34A-99F4-C8EDECD0047C}"/>
              </a:ext>
            </a:extLst>
          </p:cNvPr>
          <p:cNvSpPr/>
          <p:nvPr/>
        </p:nvSpPr>
        <p:spPr>
          <a:xfrm>
            <a:off x="1229320" y="7127230"/>
            <a:ext cx="3342680" cy="2768282"/>
          </a:xfrm>
          <a:prstGeom prst="homePlate">
            <a:avLst>
              <a:gd name="adj" fmla="val 35718"/>
            </a:avLst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3937" dirty="0">
                <a:latin typeface="TINKOFFSANS-MEDIUM" panose="02000506050000020004" pitchFamily="2" charset="0"/>
              </a:rPr>
              <a:t>2</a:t>
            </a:r>
            <a:r>
              <a:rPr lang="en-US" sz="3937" dirty="0">
                <a:latin typeface="TINKOFFSANS-MEDIUM" panose="02000506050000020004" pitchFamily="2" charset="0"/>
              </a:rPr>
              <a:t>Q2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90E24-D781-7B45-8642-EDD64700C31D}"/>
              </a:ext>
            </a:extLst>
          </p:cNvPr>
          <p:cNvSpPr txBox="1"/>
          <p:nvPr/>
        </p:nvSpPr>
        <p:spPr>
          <a:xfrm>
            <a:off x="5464400" y="7380708"/>
            <a:ext cx="3969337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E031490-D2DD-3047-8BE1-8A7DA7048FB2}"/>
              </a:ext>
            </a:extLst>
          </p:cNvPr>
          <p:cNvSpPr/>
          <p:nvPr/>
        </p:nvSpPr>
        <p:spPr>
          <a:xfrm>
            <a:off x="10222169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F5FD1-BAA9-CC49-9CA9-14F9CDCFE883}"/>
              </a:ext>
            </a:extLst>
          </p:cNvPr>
          <p:cNvSpPr txBox="1"/>
          <p:nvPr/>
        </p:nvSpPr>
        <p:spPr>
          <a:xfrm>
            <a:off x="10217582" y="3800491"/>
            <a:ext cx="424518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318516C3-5B03-2141-8F7B-DEB666EC1088}"/>
              </a:ext>
            </a:extLst>
          </p:cNvPr>
          <p:cNvSpPr/>
          <p:nvPr/>
        </p:nvSpPr>
        <p:spPr>
          <a:xfrm>
            <a:off x="15185746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853FF-23AE-3D46-BA09-A42AC2C9ABB8}"/>
              </a:ext>
            </a:extLst>
          </p:cNvPr>
          <p:cNvSpPr txBox="1"/>
          <p:nvPr/>
        </p:nvSpPr>
        <p:spPr>
          <a:xfrm>
            <a:off x="15181153" y="3800492"/>
            <a:ext cx="4059428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30C90-7DE9-4940-B305-AF059C156803}"/>
              </a:ext>
            </a:extLst>
          </p:cNvPr>
          <p:cNvSpPr txBox="1"/>
          <p:nvPr/>
        </p:nvSpPr>
        <p:spPr>
          <a:xfrm>
            <a:off x="10222169" y="7380708"/>
            <a:ext cx="3578892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7B2C47-85EA-AE4C-938B-C81AFD3228A3}"/>
              </a:ext>
            </a:extLst>
          </p:cNvPr>
          <p:cNvSpPr txBox="1"/>
          <p:nvPr/>
        </p:nvSpPr>
        <p:spPr>
          <a:xfrm>
            <a:off x="15185739" y="7380708"/>
            <a:ext cx="375154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10B43D-BC2C-2E4C-88E7-F0362F8129B4}"/>
              </a:ext>
            </a:extLst>
          </p:cNvPr>
          <p:cNvSpPr txBox="1"/>
          <p:nvPr/>
        </p:nvSpPr>
        <p:spPr>
          <a:xfrm>
            <a:off x="3800089" y="618737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CB3CD3-DDAB-9546-9E54-7F3089EFA77F}"/>
              </a:ext>
            </a:extLst>
          </p:cNvPr>
          <p:cNvSpPr txBox="1"/>
          <p:nvPr/>
        </p:nvSpPr>
        <p:spPr>
          <a:xfrm>
            <a:off x="1329678" y="1139054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3C2CD99E-3552-A81B-89BF-88125360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63200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>
            <a:extLst>
              <a:ext uri="{FF2B5EF4-FFF2-40B4-BE49-F238E27FC236}">
                <a16:creationId xmlns:a16="http://schemas.microsoft.com/office/drawing/2014/main" id="{D3900377-425E-1B49-9D8D-7CE796436561}"/>
              </a:ext>
            </a:extLst>
          </p:cNvPr>
          <p:cNvSpPr/>
          <p:nvPr/>
        </p:nvSpPr>
        <p:spPr>
          <a:xfrm>
            <a:off x="7416730" y="2857659"/>
            <a:ext cx="5765721" cy="5765723"/>
          </a:xfrm>
          <a:prstGeom prst="pie">
            <a:avLst>
              <a:gd name="adj1" fmla="val 13617917"/>
              <a:gd name="adj2" fmla="val 8059559"/>
            </a:avLst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F5440438-D239-F14D-92DF-9D6F7B337109}"/>
              </a:ext>
            </a:extLst>
          </p:cNvPr>
          <p:cNvSpPr/>
          <p:nvPr/>
        </p:nvSpPr>
        <p:spPr>
          <a:xfrm>
            <a:off x="8706809" y="3639749"/>
            <a:ext cx="4201572" cy="4201568"/>
          </a:xfrm>
          <a:prstGeom prst="arc">
            <a:avLst>
              <a:gd name="adj1" fmla="val 13314329"/>
              <a:gd name="adj2" fmla="val 8223678"/>
            </a:avLst>
          </a:prstGeom>
          <a:ln w="12700" cap="rnd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923" dirty="0">
              <a:latin typeface="Tinkoff Sans" panose="02000506050000020004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498574-66D8-924B-8F8E-053E07ABE62B}"/>
              </a:ext>
            </a:extLst>
          </p:cNvPr>
          <p:cNvSpPr txBox="1"/>
          <p:nvPr/>
        </p:nvSpPr>
        <p:spPr>
          <a:xfrm>
            <a:off x="1694027" y="3716006"/>
            <a:ext cx="3492336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D1ABE1-84B9-8349-9062-67A5C00E95F9}"/>
              </a:ext>
            </a:extLst>
          </p:cNvPr>
          <p:cNvSpPr txBox="1"/>
          <p:nvPr/>
        </p:nvSpPr>
        <p:spPr>
          <a:xfrm>
            <a:off x="1633918" y="4473352"/>
            <a:ext cx="3891888" cy="24415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82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ct val="90000"/>
              </a:lnSpc>
            </a:pPr>
            <a:r>
              <a:rPr lang="ru-RU" sz="8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E55B9626-EE90-C606-8B31-CAEC2175F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3B530F8A-A270-0346-940F-D831449D2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84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2AAB3-0396-1349-8615-4239962F81ED}"/>
              </a:ext>
            </a:extLst>
          </p:cNvPr>
          <p:cNvSpPr txBox="1"/>
          <p:nvPr/>
        </p:nvSpPr>
        <p:spPr>
          <a:xfrm>
            <a:off x="10511449" y="1397435"/>
            <a:ext cx="4068151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C3316A-E71C-465C-971A-C6BCB65F0CEA}"/>
              </a:ext>
            </a:extLst>
          </p:cNvPr>
          <p:cNvGrpSpPr/>
          <p:nvPr/>
        </p:nvGrpSpPr>
        <p:grpSpPr>
          <a:xfrm>
            <a:off x="14247456" y="2422735"/>
            <a:ext cx="3743692" cy="1836783"/>
            <a:chOff x="8465411" y="1187072"/>
            <a:chExt cx="2305288" cy="1131053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16521579-545B-6B4C-BBD9-298E8AD21F2B}"/>
                </a:ext>
              </a:extLst>
            </p:cNvPr>
            <p:cNvSpPr/>
            <p:nvPr/>
          </p:nvSpPr>
          <p:spPr>
            <a:xfrm>
              <a:off x="8465411" y="1187072"/>
              <a:ext cx="2305288" cy="1131053"/>
            </a:xfrm>
            <a:prstGeom prst="wedgeRoundRectCallout">
              <a:avLst>
                <a:gd name="adj1" fmla="val -62236"/>
                <a:gd name="adj2" fmla="val 405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72C5-8BEB-2A49-B48A-2049C301967C}"/>
                </a:ext>
              </a:extLst>
            </p:cNvPr>
            <p:cNvSpPr txBox="1"/>
            <p:nvPr/>
          </p:nvSpPr>
          <p:spPr>
            <a:xfrm>
              <a:off x="8704384" y="1320567"/>
              <a:ext cx="1963615" cy="32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2274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DE2362-8FD1-BB44-920B-728CDEAE24ED}"/>
              </a:ext>
            </a:extLst>
          </p:cNvPr>
          <p:cNvSpPr txBox="1"/>
          <p:nvPr/>
        </p:nvSpPr>
        <p:spPr>
          <a:xfrm>
            <a:off x="13879900" y="5309139"/>
            <a:ext cx="420757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3289D-34D4-734C-8327-4C7204C1B9DD}"/>
              </a:ext>
            </a:extLst>
          </p:cNvPr>
          <p:cNvSpPr txBox="1"/>
          <p:nvPr/>
        </p:nvSpPr>
        <p:spPr>
          <a:xfrm>
            <a:off x="13296768" y="7842810"/>
            <a:ext cx="427869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858B0-CE0A-1543-96E8-92574E00FA65}"/>
              </a:ext>
            </a:extLst>
          </p:cNvPr>
          <p:cNvSpPr txBox="1"/>
          <p:nvPr/>
        </p:nvSpPr>
        <p:spPr>
          <a:xfrm>
            <a:off x="9907110" y="9444585"/>
            <a:ext cx="434229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FB4B8-EC9B-B749-8DC1-0D14CA0E23E0}"/>
              </a:ext>
            </a:extLst>
          </p:cNvPr>
          <p:cNvSpPr txBox="1"/>
          <p:nvPr/>
        </p:nvSpPr>
        <p:spPr>
          <a:xfrm>
            <a:off x="4546600" y="8431849"/>
            <a:ext cx="42595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87E0B-DDA2-B343-AB0A-1466A3F25387}"/>
              </a:ext>
            </a:extLst>
          </p:cNvPr>
          <p:cNvSpPr txBox="1"/>
          <p:nvPr/>
        </p:nvSpPr>
        <p:spPr>
          <a:xfrm>
            <a:off x="4521200" y="2111549"/>
            <a:ext cx="42849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A7DAC0-579D-2245-AB39-85BC5A4250F9}"/>
              </a:ext>
            </a:extLst>
          </p:cNvPr>
          <p:cNvSpPr/>
          <p:nvPr/>
        </p:nvSpPr>
        <p:spPr>
          <a:xfrm>
            <a:off x="7928683" y="7354630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570BA3-E1B5-414D-BDF8-CDBA32DCF909}"/>
              </a:ext>
            </a:extLst>
          </p:cNvPr>
          <p:cNvSpPr/>
          <p:nvPr/>
        </p:nvSpPr>
        <p:spPr>
          <a:xfrm>
            <a:off x="12857827" y="5260827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95EDB-D90C-C64E-A18A-9FEB00773AC3}"/>
              </a:ext>
            </a:extLst>
          </p:cNvPr>
          <p:cNvSpPr/>
          <p:nvPr/>
        </p:nvSpPr>
        <p:spPr>
          <a:xfrm>
            <a:off x="10327890" y="2377966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25D64F-1F91-B341-B84B-62A605F0ECDF}"/>
              </a:ext>
            </a:extLst>
          </p:cNvPr>
          <p:cNvSpPr/>
          <p:nvPr/>
        </p:nvSpPr>
        <p:spPr>
          <a:xfrm>
            <a:off x="12227382" y="7194209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4422A-53E9-5C48-B60E-459D13803E78}"/>
              </a:ext>
            </a:extLst>
          </p:cNvPr>
          <p:cNvSpPr/>
          <p:nvPr/>
        </p:nvSpPr>
        <p:spPr>
          <a:xfrm>
            <a:off x="7941428" y="311856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E4B40F-9923-F344-82FA-40FFEA809514}"/>
              </a:ext>
            </a:extLst>
          </p:cNvPr>
          <p:cNvSpPr/>
          <p:nvPr/>
        </p:nvSpPr>
        <p:spPr>
          <a:xfrm>
            <a:off x="10327890" y="817768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0EBC77-B49F-3145-BBB0-8B4A11565872}"/>
              </a:ext>
            </a:extLst>
          </p:cNvPr>
          <p:cNvSpPr/>
          <p:nvPr/>
        </p:nvSpPr>
        <p:spPr>
          <a:xfrm>
            <a:off x="12048147" y="2931044"/>
            <a:ext cx="1574525" cy="1574527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6615-DD87-E14E-900C-E652CB7AD1CC}"/>
              </a:ext>
            </a:extLst>
          </p:cNvPr>
          <p:cNvSpPr txBox="1"/>
          <p:nvPr/>
        </p:nvSpPr>
        <p:spPr>
          <a:xfrm>
            <a:off x="14624933" y="2660741"/>
            <a:ext cx="3136440" cy="13621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1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</a:t>
            </a:r>
            <a:endParaRPr lang="en-US" sz="21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C01A9A-266C-1144-AE9F-0689A68926FC}"/>
              </a:ext>
            </a:extLst>
          </p:cNvPr>
          <p:cNvSpPr txBox="1"/>
          <p:nvPr/>
        </p:nvSpPr>
        <p:spPr>
          <a:xfrm>
            <a:off x="10531488" y="2467724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0FDE21-8D42-4347-BC49-C671DD34B3CD}"/>
              </a:ext>
            </a:extLst>
          </p:cNvPr>
          <p:cNvSpPr txBox="1"/>
          <p:nvPr/>
        </p:nvSpPr>
        <p:spPr>
          <a:xfrm>
            <a:off x="12344989" y="3263751"/>
            <a:ext cx="944408" cy="83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937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2C2DC-41CE-364F-BFD1-C1CA87AD4D85}"/>
              </a:ext>
            </a:extLst>
          </p:cNvPr>
          <p:cNvSpPr txBox="1"/>
          <p:nvPr/>
        </p:nvSpPr>
        <p:spPr>
          <a:xfrm>
            <a:off x="8139634" y="321285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6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C2FF0-A9A4-2F4F-9413-3B0629F50C16}"/>
              </a:ext>
            </a:extLst>
          </p:cNvPr>
          <p:cNvSpPr txBox="1"/>
          <p:nvPr/>
        </p:nvSpPr>
        <p:spPr>
          <a:xfrm>
            <a:off x="8108929" y="746258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281F0-9703-BA4C-9817-1F4E1F083EAD}"/>
              </a:ext>
            </a:extLst>
          </p:cNvPr>
          <p:cNvSpPr txBox="1"/>
          <p:nvPr/>
        </p:nvSpPr>
        <p:spPr>
          <a:xfrm>
            <a:off x="10509038" y="823559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D0E96C-3943-3C48-9B1D-A4D8E5671AF7}"/>
              </a:ext>
            </a:extLst>
          </p:cNvPr>
          <p:cNvSpPr txBox="1"/>
          <p:nvPr/>
        </p:nvSpPr>
        <p:spPr>
          <a:xfrm>
            <a:off x="12434092" y="730843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8678C-6709-6D47-96EE-7AA684FB3A80}"/>
              </a:ext>
            </a:extLst>
          </p:cNvPr>
          <p:cNvSpPr txBox="1"/>
          <p:nvPr/>
        </p:nvSpPr>
        <p:spPr>
          <a:xfrm>
            <a:off x="13042986" y="536207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147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8AF8C2-28ED-614B-B36B-3BC7D07CF99F}"/>
              </a:ext>
            </a:extLst>
          </p:cNvPr>
          <p:cNvSpPr txBox="1"/>
          <p:nvPr/>
        </p:nvSpPr>
        <p:spPr>
          <a:xfrm>
            <a:off x="13083376" y="8848906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718FF-9021-C240-8794-006DA07EE66E}"/>
              </a:ext>
            </a:extLst>
          </p:cNvPr>
          <p:cNvSpPr txBox="1"/>
          <p:nvPr/>
        </p:nvSpPr>
        <p:spPr>
          <a:xfrm>
            <a:off x="13083376" y="8086527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EF9347-0277-2D4D-B9E6-BA48015C12A4}"/>
              </a:ext>
            </a:extLst>
          </p:cNvPr>
          <p:cNvCxnSpPr>
            <a:cxnSpLocks/>
          </p:cNvCxnSpPr>
          <p:nvPr/>
        </p:nvCxnSpPr>
        <p:spPr>
          <a:xfrm>
            <a:off x="12992588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69C537-DF03-D145-BDB4-7E8A32565D39}"/>
              </a:ext>
            </a:extLst>
          </p:cNvPr>
          <p:cNvGrpSpPr/>
          <p:nvPr/>
        </p:nvGrpSpPr>
        <p:grpSpPr>
          <a:xfrm>
            <a:off x="11792899" y="4402195"/>
            <a:ext cx="2999225" cy="599845"/>
            <a:chOff x="7010400" y="2362200"/>
            <a:chExt cx="1524000" cy="304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3C2AAB-68BD-F749-875B-6F8767CE672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07793A-BC25-7A45-8C42-2DBC476D1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EA983-1990-6740-903B-A84F883EE4DF}"/>
              </a:ext>
            </a:extLst>
          </p:cNvPr>
          <p:cNvGrpSpPr/>
          <p:nvPr/>
        </p:nvGrpSpPr>
        <p:grpSpPr>
          <a:xfrm>
            <a:off x="11792899" y="8122052"/>
            <a:ext cx="2999225" cy="600234"/>
            <a:chOff x="7010400" y="4934705"/>
            <a:chExt cx="1524000" cy="30499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8241B-D3E6-8F47-BDC6-1383A51691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DFE3FE-6EAD-BC49-84A1-64293E00075C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42023D-A667-4C46-BB99-0B76E3234D2C}"/>
              </a:ext>
            </a:extLst>
          </p:cNvPr>
          <p:cNvCxnSpPr>
            <a:cxnSpLocks/>
          </p:cNvCxnSpPr>
          <p:nvPr/>
        </p:nvCxnSpPr>
        <p:spPr>
          <a:xfrm flipH="1">
            <a:off x="5187174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F6BAA-9359-6647-9D99-0D5633A15E67}"/>
              </a:ext>
            </a:extLst>
          </p:cNvPr>
          <p:cNvGrpSpPr/>
          <p:nvPr/>
        </p:nvGrpSpPr>
        <p:grpSpPr>
          <a:xfrm flipH="1">
            <a:off x="5187174" y="4402195"/>
            <a:ext cx="2999225" cy="599845"/>
            <a:chOff x="7010400" y="2362200"/>
            <a:chExt cx="1524000" cy="3048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A05398-DA50-F847-A3AE-EAEECB782D05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997B8B-6EDD-7049-A034-AAFD406B8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9018A4-E1A5-2B47-AE45-D1DA3641E0A4}"/>
              </a:ext>
            </a:extLst>
          </p:cNvPr>
          <p:cNvGrpSpPr/>
          <p:nvPr/>
        </p:nvGrpSpPr>
        <p:grpSpPr>
          <a:xfrm flipH="1">
            <a:off x="5187174" y="8122052"/>
            <a:ext cx="2999225" cy="600234"/>
            <a:chOff x="7010400" y="4934705"/>
            <a:chExt cx="1524000" cy="3049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E86299-810B-7743-BA63-AEC7B673AAD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300F9A-713C-4345-A668-E730D2BEC77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D175DC-8F89-8B48-8851-6B1E1139E579}"/>
              </a:ext>
            </a:extLst>
          </p:cNvPr>
          <p:cNvSpPr txBox="1"/>
          <p:nvPr/>
        </p:nvSpPr>
        <p:spPr>
          <a:xfrm>
            <a:off x="13083376" y="4517787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ECABA-CDC4-7A4A-8EA8-6933F7CC0AA4}"/>
              </a:ext>
            </a:extLst>
          </p:cNvPr>
          <p:cNvSpPr txBox="1"/>
          <p:nvPr/>
        </p:nvSpPr>
        <p:spPr>
          <a:xfrm>
            <a:off x="13083376" y="3755412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CCA74-0F53-104D-A4A8-A60DFE6E77B5}"/>
              </a:ext>
            </a:extLst>
          </p:cNvPr>
          <p:cNvSpPr txBox="1"/>
          <p:nvPr/>
        </p:nvSpPr>
        <p:spPr>
          <a:xfrm>
            <a:off x="13083376" y="6656860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1EFFA-D275-6E4B-A295-8557651D6510}"/>
              </a:ext>
            </a:extLst>
          </p:cNvPr>
          <p:cNvSpPr txBox="1"/>
          <p:nvPr/>
        </p:nvSpPr>
        <p:spPr>
          <a:xfrm>
            <a:off x="13083376" y="5894481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D3FAE-D93F-C948-9D0D-71451ED13F7F}"/>
              </a:ext>
            </a:extLst>
          </p:cNvPr>
          <p:cNvSpPr txBox="1"/>
          <p:nvPr/>
        </p:nvSpPr>
        <p:spPr>
          <a:xfrm>
            <a:off x="1329678" y="4517802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8E1279-035C-4A42-91D8-7165555FB537}"/>
              </a:ext>
            </a:extLst>
          </p:cNvPr>
          <p:cNvSpPr txBox="1"/>
          <p:nvPr/>
        </p:nvSpPr>
        <p:spPr>
          <a:xfrm>
            <a:off x="1143001" y="3755423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E102C-1799-2E48-B691-6B9B34914EB6}"/>
              </a:ext>
            </a:extLst>
          </p:cNvPr>
          <p:cNvSpPr txBox="1"/>
          <p:nvPr/>
        </p:nvSpPr>
        <p:spPr>
          <a:xfrm>
            <a:off x="1329678" y="6656860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F701C0-1431-9046-A881-5A186B6580A6}"/>
              </a:ext>
            </a:extLst>
          </p:cNvPr>
          <p:cNvSpPr txBox="1"/>
          <p:nvPr/>
        </p:nvSpPr>
        <p:spPr>
          <a:xfrm>
            <a:off x="1143001" y="5894481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9798D-E40A-4E42-A7B5-1CD8A8545865}"/>
              </a:ext>
            </a:extLst>
          </p:cNvPr>
          <p:cNvSpPr txBox="1"/>
          <p:nvPr/>
        </p:nvSpPr>
        <p:spPr>
          <a:xfrm>
            <a:off x="1329678" y="8848906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D0C10-3341-7B41-A263-373A49CBE17A}"/>
              </a:ext>
            </a:extLst>
          </p:cNvPr>
          <p:cNvSpPr txBox="1"/>
          <p:nvPr/>
        </p:nvSpPr>
        <p:spPr>
          <a:xfrm>
            <a:off x="1143001" y="8086527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63DCC-D971-0845-9893-28AB62E6F404}"/>
              </a:ext>
            </a:extLst>
          </p:cNvPr>
          <p:cNvGrpSpPr/>
          <p:nvPr/>
        </p:nvGrpSpPr>
        <p:grpSpPr>
          <a:xfrm>
            <a:off x="7300549" y="4050015"/>
            <a:ext cx="5449626" cy="4959655"/>
            <a:chOff x="4729580" y="2590799"/>
            <a:chExt cx="2769126" cy="252015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58C793A-D1E6-D746-B1CD-4BA382195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80" y="2590799"/>
              <a:ext cx="1336203" cy="2520156"/>
            </a:xfrm>
            <a:custGeom>
              <a:avLst/>
              <a:gdLst>
                <a:gd name="T0" fmla="*/ 250 w 1492"/>
                <a:gd name="T1" fmla="*/ 570 h 2814"/>
                <a:gd name="T2" fmla="*/ 30 w 1492"/>
                <a:gd name="T3" fmla="*/ 870 h 2814"/>
                <a:gd name="T4" fmla="*/ 36 w 1492"/>
                <a:gd name="T5" fmla="*/ 1258 h 2814"/>
                <a:gd name="T6" fmla="*/ 24 w 1492"/>
                <a:gd name="T7" fmla="*/ 1594 h 2814"/>
                <a:gd name="T8" fmla="*/ 42 w 1492"/>
                <a:gd name="T9" fmla="*/ 1978 h 2814"/>
                <a:gd name="T10" fmla="*/ 282 w 1492"/>
                <a:gd name="T11" fmla="*/ 2262 h 2814"/>
                <a:gd name="T12" fmla="*/ 566 w 1492"/>
                <a:gd name="T13" fmla="*/ 2426 h 2814"/>
                <a:gd name="T14" fmla="*/ 846 w 1492"/>
                <a:gd name="T15" fmla="*/ 2776 h 2814"/>
                <a:gd name="T16" fmla="*/ 1086 w 1492"/>
                <a:gd name="T17" fmla="*/ 2806 h 2814"/>
                <a:gd name="T18" fmla="*/ 1300 w 1492"/>
                <a:gd name="T19" fmla="*/ 2698 h 2814"/>
                <a:gd name="T20" fmla="*/ 1486 w 1492"/>
                <a:gd name="T21" fmla="*/ 2318 h 2814"/>
                <a:gd name="T22" fmla="*/ 1468 w 1492"/>
                <a:gd name="T23" fmla="*/ 406 h 2814"/>
                <a:gd name="T24" fmla="*/ 1248 w 1492"/>
                <a:gd name="T25" fmla="*/ 76 h 2814"/>
                <a:gd name="T26" fmla="*/ 996 w 1492"/>
                <a:gd name="T27" fmla="*/ 0 h 2814"/>
                <a:gd name="T28" fmla="*/ 752 w 1492"/>
                <a:gd name="T29" fmla="*/ 96 h 2814"/>
                <a:gd name="T30" fmla="*/ 584 w 1492"/>
                <a:gd name="T31" fmla="*/ 330 h 2814"/>
                <a:gd name="T32" fmla="*/ 772 w 1492"/>
                <a:gd name="T33" fmla="*/ 1342 h 2814"/>
                <a:gd name="T34" fmla="*/ 592 w 1492"/>
                <a:gd name="T35" fmla="*/ 1312 h 2814"/>
                <a:gd name="T36" fmla="*/ 576 w 1492"/>
                <a:gd name="T37" fmla="*/ 1488 h 2814"/>
                <a:gd name="T38" fmla="*/ 758 w 1492"/>
                <a:gd name="T39" fmla="*/ 1490 h 2814"/>
                <a:gd name="T40" fmla="*/ 1114 w 1492"/>
                <a:gd name="T41" fmla="*/ 2056 h 2814"/>
                <a:gd name="T42" fmla="*/ 982 w 1492"/>
                <a:gd name="T43" fmla="*/ 2032 h 2814"/>
                <a:gd name="T44" fmla="*/ 910 w 1492"/>
                <a:gd name="T45" fmla="*/ 2168 h 2814"/>
                <a:gd name="T46" fmla="*/ 1068 w 1492"/>
                <a:gd name="T47" fmla="*/ 2262 h 2814"/>
                <a:gd name="T48" fmla="*/ 1344 w 1492"/>
                <a:gd name="T49" fmla="*/ 2318 h 2814"/>
                <a:gd name="T50" fmla="*/ 1144 w 1492"/>
                <a:gd name="T51" fmla="*/ 2638 h 2814"/>
                <a:gd name="T52" fmla="*/ 880 w 1492"/>
                <a:gd name="T53" fmla="*/ 2636 h 2814"/>
                <a:gd name="T54" fmla="*/ 700 w 1492"/>
                <a:gd name="T55" fmla="*/ 2390 h 2814"/>
                <a:gd name="T56" fmla="*/ 1018 w 1492"/>
                <a:gd name="T57" fmla="*/ 1870 h 2814"/>
                <a:gd name="T58" fmla="*/ 1156 w 1492"/>
                <a:gd name="T59" fmla="*/ 1822 h 2814"/>
                <a:gd name="T60" fmla="*/ 1168 w 1492"/>
                <a:gd name="T61" fmla="*/ 1706 h 2814"/>
                <a:gd name="T62" fmla="*/ 1036 w 1492"/>
                <a:gd name="T63" fmla="*/ 1632 h 2814"/>
                <a:gd name="T64" fmla="*/ 604 w 1492"/>
                <a:gd name="T65" fmla="*/ 2180 h 2814"/>
                <a:gd name="T66" fmla="*/ 386 w 1492"/>
                <a:gd name="T67" fmla="*/ 2156 h 2814"/>
                <a:gd name="T68" fmla="*/ 162 w 1492"/>
                <a:gd name="T69" fmla="*/ 1900 h 2814"/>
                <a:gd name="T70" fmla="*/ 154 w 1492"/>
                <a:gd name="T71" fmla="*/ 1654 h 2814"/>
                <a:gd name="T72" fmla="*/ 278 w 1492"/>
                <a:gd name="T73" fmla="*/ 1438 h 2814"/>
                <a:gd name="T74" fmla="*/ 162 w 1492"/>
                <a:gd name="T75" fmla="*/ 1190 h 2814"/>
                <a:gd name="T76" fmla="*/ 254 w 1492"/>
                <a:gd name="T77" fmla="*/ 1858 h 2814"/>
                <a:gd name="T78" fmla="*/ 374 w 1492"/>
                <a:gd name="T79" fmla="*/ 1998 h 2814"/>
                <a:gd name="T80" fmla="*/ 496 w 1492"/>
                <a:gd name="T81" fmla="*/ 1878 h 2814"/>
                <a:gd name="T82" fmla="*/ 1026 w 1492"/>
                <a:gd name="T83" fmla="*/ 1150 h 2814"/>
                <a:gd name="T84" fmla="*/ 1200 w 1492"/>
                <a:gd name="T85" fmla="*/ 1212 h 2814"/>
                <a:gd name="T86" fmla="*/ 1248 w 1492"/>
                <a:gd name="T87" fmla="*/ 1052 h 2814"/>
                <a:gd name="T88" fmla="*/ 1236 w 1492"/>
                <a:gd name="T89" fmla="*/ 252 h 2814"/>
                <a:gd name="T90" fmla="*/ 1344 w 1492"/>
                <a:gd name="T91" fmla="*/ 496 h 2814"/>
                <a:gd name="T92" fmla="*/ 1054 w 1492"/>
                <a:gd name="T93" fmla="*/ 1020 h 2814"/>
                <a:gd name="T94" fmla="*/ 876 w 1492"/>
                <a:gd name="T95" fmla="*/ 912 h 2814"/>
                <a:gd name="T96" fmla="*/ 842 w 1492"/>
                <a:gd name="T97" fmla="*/ 734 h 2814"/>
                <a:gd name="T98" fmla="*/ 672 w 1492"/>
                <a:gd name="T99" fmla="*/ 778 h 2814"/>
                <a:gd name="T100" fmla="*/ 734 w 1492"/>
                <a:gd name="T101" fmla="*/ 952 h 2814"/>
                <a:gd name="T102" fmla="*/ 176 w 1492"/>
                <a:gd name="T103" fmla="*/ 874 h 2814"/>
                <a:gd name="T104" fmla="*/ 334 w 1492"/>
                <a:gd name="T105" fmla="*/ 686 h 2814"/>
                <a:gd name="T106" fmla="*/ 562 w 1492"/>
                <a:gd name="T107" fmla="*/ 628 h 2814"/>
                <a:gd name="T108" fmla="*/ 678 w 1492"/>
                <a:gd name="T109" fmla="*/ 546 h 2814"/>
                <a:gd name="T110" fmla="*/ 756 w 1492"/>
                <a:gd name="T111" fmla="*/ 300 h 2814"/>
                <a:gd name="T112" fmla="*/ 924 w 1492"/>
                <a:gd name="T113" fmla="*/ 156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2" h="2814">
                  <a:moveTo>
                    <a:pt x="544" y="486"/>
                  </a:moveTo>
                  <a:lnTo>
                    <a:pt x="544" y="486"/>
                  </a:lnTo>
                  <a:lnTo>
                    <a:pt x="502" y="488"/>
                  </a:lnTo>
                  <a:lnTo>
                    <a:pt x="464" y="490"/>
                  </a:lnTo>
                  <a:lnTo>
                    <a:pt x="424" y="496"/>
                  </a:lnTo>
                  <a:lnTo>
                    <a:pt x="386" y="506"/>
                  </a:lnTo>
                  <a:lnTo>
                    <a:pt x="350" y="518"/>
                  </a:lnTo>
                  <a:lnTo>
                    <a:pt x="316" y="534"/>
                  </a:lnTo>
                  <a:lnTo>
                    <a:pt x="282" y="552"/>
                  </a:lnTo>
                  <a:lnTo>
                    <a:pt x="250" y="570"/>
                  </a:lnTo>
                  <a:lnTo>
                    <a:pt x="220" y="592"/>
                  </a:lnTo>
                  <a:lnTo>
                    <a:pt x="192" y="618"/>
                  </a:lnTo>
                  <a:lnTo>
                    <a:pt x="164" y="644"/>
                  </a:lnTo>
                  <a:lnTo>
                    <a:pt x="140" y="672"/>
                  </a:lnTo>
                  <a:lnTo>
                    <a:pt x="116" y="702"/>
                  </a:lnTo>
                  <a:lnTo>
                    <a:pt x="96" y="732"/>
                  </a:lnTo>
                  <a:lnTo>
                    <a:pt x="76" y="766"/>
                  </a:lnTo>
                  <a:lnTo>
                    <a:pt x="58" y="800"/>
                  </a:lnTo>
                  <a:lnTo>
                    <a:pt x="44" y="834"/>
                  </a:lnTo>
                  <a:lnTo>
                    <a:pt x="30" y="870"/>
                  </a:lnTo>
                  <a:lnTo>
                    <a:pt x="20" y="908"/>
                  </a:lnTo>
                  <a:lnTo>
                    <a:pt x="10" y="946"/>
                  </a:lnTo>
                  <a:lnTo>
                    <a:pt x="4" y="984"/>
                  </a:lnTo>
                  <a:lnTo>
                    <a:pt x="2" y="1022"/>
                  </a:lnTo>
                  <a:lnTo>
                    <a:pt x="0" y="1062"/>
                  </a:lnTo>
                  <a:lnTo>
                    <a:pt x="2" y="1102"/>
                  </a:lnTo>
                  <a:lnTo>
                    <a:pt x="6" y="1140"/>
                  </a:lnTo>
                  <a:lnTo>
                    <a:pt x="14" y="1180"/>
                  </a:lnTo>
                  <a:lnTo>
                    <a:pt x="24" y="1220"/>
                  </a:lnTo>
                  <a:lnTo>
                    <a:pt x="36" y="1258"/>
                  </a:lnTo>
                  <a:lnTo>
                    <a:pt x="52" y="1296"/>
                  </a:lnTo>
                  <a:lnTo>
                    <a:pt x="72" y="1334"/>
                  </a:lnTo>
                  <a:lnTo>
                    <a:pt x="94" y="1370"/>
                  </a:lnTo>
                  <a:lnTo>
                    <a:pt x="118" y="1406"/>
                  </a:lnTo>
                  <a:lnTo>
                    <a:pt x="118" y="1406"/>
                  </a:lnTo>
                  <a:lnTo>
                    <a:pt x="94" y="1442"/>
                  </a:lnTo>
                  <a:lnTo>
                    <a:pt x="72" y="1480"/>
                  </a:lnTo>
                  <a:lnTo>
                    <a:pt x="52" y="1516"/>
                  </a:lnTo>
                  <a:lnTo>
                    <a:pt x="36" y="1554"/>
                  </a:lnTo>
                  <a:lnTo>
                    <a:pt x="24" y="1594"/>
                  </a:lnTo>
                  <a:lnTo>
                    <a:pt x="14" y="1632"/>
                  </a:lnTo>
                  <a:lnTo>
                    <a:pt x="8" y="1672"/>
                  </a:lnTo>
                  <a:lnTo>
                    <a:pt x="2" y="1712"/>
                  </a:lnTo>
                  <a:lnTo>
                    <a:pt x="0" y="1750"/>
                  </a:lnTo>
                  <a:lnTo>
                    <a:pt x="2" y="1790"/>
                  </a:lnTo>
                  <a:lnTo>
                    <a:pt x="6" y="1828"/>
                  </a:lnTo>
                  <a:lnTo>
                    <a:pt x="10" y="1868"/>
                  </a:lnTo>
                  <a:lnTo>
                    <a:pt x="20" y="1904"/>
                  </a:lnTo>
                  <a:lnTo>
                    <a:pt x="30" y="1942"/>
                  </a:lnTo>
                  <a:lnTo>
                    <a:pt x="42" y="1978"/>
                  </a:lnTo>
                  <a:lnTo>
                    <a:pt x="58" y="2014"/>
                  </a:lnTo>
                  <a:lnTo>
                    <a:pt x="76" y="2048"/>
                  </a:lnTo>
                  <a:lnTo>
                    <a:pt x="94" y="2080"/>
                  </a:lnTo>
                  <a:lnTo>
                    <a:pt x="116" y="2112"/>
                  </a:lnTo>
                  <a:lnTo>
                    <a:pt x="138" y="2142"/>
                  </a:lnTo>
                  <a:lnTo>
                    <a:pt x="164" y="2170"/>
                  </a:lnTo>
                  <a:lnTo>
                    <a:pt x="190" y="2196"/>
                  </a:lnTo>
                  <a:lnTo>
                    <a:pt x="220" y="2220"/>
                  </a:lnTo>
                  <a:lnTo>
                    <a:pt x="250" y="2242"/>
                  </a:lnTo>
                  <a:lnTo>
                    <a:pt x="282" y="2262"/>
                  </a:lnTo>
                  <a:lnTo>
                    <a:pt x="314" y="2280"/>
                  </a:lnTo>
                  <a:lnTo>
                    <a:pt x="350" y="2294"/>
                  </a:lnTo>
                  <a:lnTo>
                    <a:pt x="386" y="2308"/>
                  </a:lnTo>
                  <a:lnTo>
                    <a:pt x="424" y="2316"/>
                  </a:lnTo>
                  <a:lnTo>
                    <a:pt x="462" y="2324"/>
                  </a:lnTo>
                  <a:lnTo>
                    <a:pt x="502" y="2326"/>
                  </a:lnTo>
                  <a:lnTo>
                    <a:pt x="544" y="2326"/>
                  </a:lnTo>
                  <a:lnTo>
                    <a:pt x="544" y="2326"/>
                  </a:lnTo>
                  <a:lnTo>
                    <a:pt x="552" y="2378"/>
                  </a:lnTo>
                  <a:lnTo>
                    <a:pt x="566" y="2426"/>
                  </a:lnTo>
                  <a:lnTo>
                    <a:pt x="580" y="2472"/>
                  </a:lnTo>
                  <a:lnTo>
                    <a:pt x="600" y="2518"/>
                  </a:lnTo>
                  <a:lnTo>
                    <a:pt x="622" y="2560"/>
                  </a:lnTo>
                  <a:lnTo>
                    <a:pt x="646" y="2600"/>
                  </a:lnTo>
                  <a:lnTo>
                    <a:pt x="674" y="2638"/>
                  </a:lnTo>
                  <a:lnTo>
                    <a:pt x="704" y="2672"/>
                  </a:lnTo>
                  <a:lnTo>
                    <a:pt x="736" y="2704"/>
                  </a:lnTo>
                  <a:lnTo>
                    <a:pt x="772" y="2732"/>
                  </a:lnTo>
                  <a:lnTo>
                    <a:pt x="808" y="2756"/>
                  </a:lnTo>
                  <a:lnTo>
                    <a:pt x="846" y="2776"/>
                  </a:lnTo>
                  <a:lnTo>
                    <a:pt x="886" y="2792"/>
                  </a:lnTo>
                  <a:lnTo>
                    <a:pt x="928" y="2804"/>
                  </a:lnTo>
                  <a:lnTo>
                    <a:pt x="948" y="2808"/>
                  </a:lnTo>
                  <a:lnTo>
                    <a:pt x="970" y="2810"/>
                  </a:lnTo>
                  <a:lnTo>
                    <a:pt x="992" y="2812"/>
                  </a:lnTo>
                  <a:lnTo>
                    <a:pt x="1014" y="2814"/>
                  </a:lnTo>
                  <a:lnTo>
                    <a:pt x="1014" y="2814"/>
                  </a:lnTo>
                  <a:lnTo>
                    <a:pt x="1038" y="2812"/>
                  </a:lnTo>
                  <a:lnTo>
                    <a:pt x="1062" y="2810"/>
                  </a:lnTo>
                  <a:lnTo>
                    <a:pt x="1086" y="2806"/>
                  </a:lnTo>
                  <a:lnTo>
                    <a:pt x="1110" y="2802"/>
                  </a:lnTo>
                  <a:lnTo>
                    <a:pt x="1134" y="2794"/>
                  </a:lnTo>
                  <a:lnTo>
                    <a:pt x="1156" y="2788"/>
                  </a:lnTo>
                  <a:lnTo>
                    <a:pt x="1178" y="2778"/>
                  </a:lnTo>
                  <a:lnTo>
                    <a:pt x="1200" y="2768"/>
                  </a:lnTo>
                  <a:lnTo>
                    <a:pt x="1220" y="2756"/>
                  </a:lnTo>
                  <a:lnTo>
                    <a:pt x="1242" y="2742"/>
                  </a:lnTo>
                  <a:lnTo>
                    <a:pt x="1262" y="2728"/>
                  </a:lnTo>
                  <a:lnTo>
                    <a:pt x="1280" y="2714"/>
                  </a:lnTo>
                  <a:lnTo>
                    <a:pt x="1300" y="2698"/>
                  </a:lnTo>
                  <a:lnTo>
                    <a:pt x="1318" y="2680"/>
                  </a:lnTo>
                  <a:lnTo>
                    <a:pt x="1334" y="2662"/>
                  </a:lnTo>
                  <a:lnTo>
                    <a:pt x="1352" y="2642"/>
                  </a:lnTo>
                  <a:lnTo>
                    <a:pt x="1382" y="2600"/>
                  </a:lnTo>
                  <a:lnTo>
                    <a:pt x="1410" y="2556"/>
                  </a:lnTo>
                  <a:lnTo>
                    <a:pt x="1434" y="2508"/>
                  </a:lnTo>
                  <a:lnTo>
                    <a:pt x="1454" y="2456"/>
                  </a:lnTo>
                  <a:lnTo>
                    <a:pt x="1470" y="2402"/>
                  </a:lnTo>
                  <a:lnTo>
                    <a:pt x="1482" y="2346"/>
                  </a:lnTo>
                  <a:lnTo>
                    <a:pt x="1486" y="2318"/>
                  </a:lnTo>
                  <a:lnTo>
                    <a:pt x="1488" y="2288"/>
                  </a:lnTo>
                  <a:lnTo>
                    <a:pt x="1490" y="2258"/>
                  </a:lnTo>
                  <a:lnTo>
                    <a:pt x="1492" y="2228"/>
                  </a:lnTo>
                  <a:lnTo>
                    <a:pt x="1492" y="2100"/>
                  </a:lnTo>
                  <a:lnTo>
                    <a:pt x="1492" y="584"/>
                  </a:lnTo>
                  <a:lnTo>
                    <a:pt x="1492" y="584"/>
                  </a:lnTo>
                  <a:lnTo>
                    <a:pt x="1490" y="538"/>
                  </a:lnTo>
                  <a:lnTo>
                    <a:pt x="1486" y="494"/>
                  </a:lnTo>
                  <a:lnTo>
                    <a:pt x="1478" y="450"/>
                  </a:lnTo>
                  <a:lnTo>
                    <a:pt x="1468" y="406"/>
                  </a:lnTo>
                  <a:lnTo>
                    <a:pt x="1456" y="364"/>
                  </a:lnTo>
                  <a:lnTo>
                    <a:pt x="1442" y="324"/>
                  </a:lnTo>
                  <a:lnTo>
                    <a:pt x="1424" y="286"/>
                  </a:lnTo>
                  <a:lnTo>
                    <a:pt x="1404" y="250"/>
                  </a:lnTo>
                  <a:lnTo>
                    <a:pt x="1384" y="216"/>
                  </a:lnTo>
                  <a:lnTo>
                    <a:pt x="1360" y="182"/>
                  </a:lnTo>
                  <a:lnTo>
                    <a:pt x="1334" y="152"/>
                  </a:lnTo>
                  <a:lnTo>
                    <a:pt x="1308" y="124"/>
                  </a:lnTo>
                  <a:lnTo>
                    <a:pt x="1278" y="100"/>
                  </a:lnTo>
                  <a:lnTo>
                    <a:pt x="1248" y="76"/>
                  </a:lnTo>
                  <a:lnTo>
                    <a:pt x="1216" y="56"/>
                  </a:lnTo>
                  <a:lnTo>
                    <a:pt x="1184" y="38"/>
                  </a:lnTo>
                  <a:lnTo>
                    <a:pt x="1184" y="38"/>
                  </a:lnTo>
                  <a:lnTo>
                    <a:pt x="1156" y="28"/>
                  </a:lnTo>
                  <a:lnTo>
                    <a:pt x="1130" y="18"/>
                  </a:lnTo>
                  <a:lnTo>
                    <a:pt x="1102" y="10"/>
                  </a:lnTo>
                  <a:lnTo>
                    <a:pt x="1076" y="6"/>
                  </a:lnTo>
                  <a:lnTo>
                    <a:pt x="1048" y="2"/>
                  </a:lnTo>
                  <a:lnTo>
                    <a:pt x="1022" y="0"/>
                  </a:lnTo>
                  <a:lnTo>
                    <a:pt x="996" y="0"/>
                  </a:lnTo>
                  <a:lnTo>
                    <a:pt x="970" y="2"/>
                  </a:lnTo>
                  <a:lnTo>
                    <a:pt x="944" y="6"/>
                  </a:lnTo>
                  <a:lnTo>
                    <a:pt x="918" y="12"/>
                  </a:lnTo>
                  <a:lnTo>
                    <a:pt x="892" y="20"/>
                  </a:lnTo>
                  <a:lnTo>
                    <a:pt x="868" y="28"/>
                  </a:lnTo>
                  <a:lnTo>
                    <a:pt x="844" y="38"/>
                  </a:lnTo>
                  <a:lnTo>
                    <a:pt x="820" y="50"/>
                  </a:lnTo>
                  <a:lnTo>
                    <a:pt x="796" y="64"/>
                  </a:lnTo>
                  <a:lnTo>
                    <a:pt x="774" y="80"/>
                  </a:lnTo>
                  <a:lnTo>
                    <a:pt x="752" y="96"/>
                  </a:lnTo>
                  <a:lnTo>
                    <a:pt x="732" y="114"/>
                  </a:lnTo>
                  <a:lnTo>
                    <a:pt x="712" y="134"/>
                  </a:lnTo>
                  <a:lnTo>
                    <a:pt x="692" y="154"/>
                  </a:lnTo>
                  <a:lnTo>
                    <a:pt x="674" y="176"/>
                  </a:lnTo>
                  <a:lnTo>
                    <a:pt x="656" y="198"/>
                  </a:lnTo>
                  <a:lnTo>
                    <a:pt x="640" y="224"/>
                  </a:lnTo>
                  <a:lnTo>
                    <a:pt x="624" y="248"/>
                  </a:lnTo>
                  <a:lnTo>
                    <a:pt x="610" y="274"/>
                  </a:lnTo>
                  <a:lnTo>
                    <a:pt x="596" y="302"/>
                  </a:lnTo>
                  <a:lnTo>
                    <a:pt x="584" y="330"/>
                  </a:lnTo>
                  <a:lnTo>
                    <a:pt x="574" y="360"/>
                  </a:lnTo>
                  <a:lnTo>
                    <a:pt x="564" y="390"/>
                  </a:lnTo>
                  <a:lnTo>
                    <a:pt x="556" y="422"/>
                  </a:lnTo>
                  <a:lnTo>
                    <a:pt x="550" y="454"/>
                  </a:lnTo>
                  <a:lnTo>
                    <a:pt x="544" y="486"/>
                  </a:lnTo>
                  <a:close/>
                  <a:moveTo>
                    <a:pt x="1350" y="584"/>
                  </a:moveTo>
                  <a:lnTo>
                    <a:pt x="1350" y="1362"/>
                  </a:lnTo>
                  <a:lnTo>
                    <a:pt x="782" y="1362"/>
                  </a:lnTo>
                  <a:lnTo>
                    <a:pt x="782" y="1362"/>
                  </a:lnTo>
                  <a:lnTo>
                    <a:pt x="772" y="1342"/>
                  </a:lnTo>
                  <a:lnTo>
                    <a:pt x="758" y="1324"/>
                  </a:lnTo>
                  <a:lnTo>
                    <a:pt x="742" y="1308"/>
                  </a:lnTo>
                  <a:lnTo>
                    <a:pt x="724" y="1298"/>
                  </a:lnTo>
                  <a:lnTo>
                    <a:pt x="706" y="1290"/>
                  </a:lnTo>
                  <a:lnTo>
                    <a:pt x="686" y="1286"/>
                  </a:lnTo>
                  <a:lnTo>
                    <a:pt x="666" y="1286"/>
                  </a:lnTo>
                  <a:lnTo>
                    <a:pt x="646" y="1288"/>
                  </a:lnTo>
                  <a:lnTo>
                    <a:pt x="626" y="1292"/>
                  </a:lnTo>
                  <a:lnTo>
                    <a:pt x="608" y="1300"/>
                  </a:lnTo>
                  <a:lnTo>
                    <a:pt x="592" y="1312"/>
                  </a:lnTo>
                  <a:lnTo>
                    <a:pt x="576" y="1326"/>
                  </a:lnTo>
                  <a:lnTo>
                    <a:pt x="564" y="1342"/>
                  </a:lnTo>
                  <a:lnTo>
                    <a:pt x="554" y="1362"/>
                  </a:lnTo>
                  <a:lnTo>
                    <a:pt x="548" y="1382"/>
                  </a:lnTo>
                  <a:lnTo>
                    <a:pt x="546" y="1406"/>
                  </a:lnTo>
                  <a:lnTo>
                    <a:pt x="546" y="1406"/>
                  </a:lnTo>
                  <a:lnTo>
                    <a:pt x="548" y="1430"/>
                  </a:lnTo>
                  <a:lnTo>
                    <a:pt x="554" y="1452"/>
                  </a:lnTo>
                  <a:lnTo>
                    <a:pt x="564" y="1472"/>
                  </a:lnTo>
                  <a:lnTo>
                    <a:pt x="576" y="1488"/>
                  </a:lnTo>
                  <a:lnTo>
                    <a:pt x="592" y="1502"/>
                  </a:lnTo>
                  <a:lnTo>
                    <a:pt x="608" y="1512"/>
                  </a:lnTo>
                  <a:lnTo>
                    <a:pt x="626" y="1520"/>
                  </a:lnTo>
                  <a:lnTo>
                    <a:pt x="646" y="1526"/>
                  </a:lnTo>
                  <a:lnTo>
                    <a:pt x="666" y="1528"/>
                  </a:lnTo>
                  <a:lnTo>
                    <a:pt x="686" y="1528"/>
                  </a:lnTo>
                  <a:lnTo>
                    <a:pt x="706" y="1524"/>
                  </a:lnTo>
                  <a:lnTo>
                    <a:pt x="724" y="1516"/>
                  </a:lnTo>
                  <a:lnTo>
                    <a:pt x="742" y="1504"/>
                  </a:lnTo>
                  <a:lnTo>
                    <a:pt x="758" y="1490"/>
                  </a:lnTo>
                  <a:lnTo>
                    <a:pt x="772" y="1472"/>
                  </a:lnTo>
                  <a:lnTo>
                    <a:pt x="782" y="1450"/>
                  </a:lnTo>
                  <a:lnTo>
                    <a:pt x="1350" y="1450"/>
                  </a:lnTo>
                  <a:lnTo>
                    <a:pt x="1350" y="1816"/>
                  </a:lnTo>
                  <a:lnTo>
                    <a:pt x="1350" y="2100"/>
                  </a:lnTo>
                  <a:lnTo>
                    <a:pt x="1144" y="2100"/>
                  </a:lnTo>
                  <a:lnTo>
                    <a:pt x="1144" y="2100"/>
                  </a:lnTo>
                  <a:lnTo>
                    <a:pt x="1136" y="2084"/>
                  </a:lnTo>
                  <a:lnTo>
                    <a:pt x="1126" y="2070"/>
                  </a:lnTo>
                  <a:lnTo>
                    <a:pt x="1114" y="2056"/>
                  </a:lnTo>
                  <a:lnTo>
                    <a:pt x="1100" y="2044"/>
                  </a:lnTo>
                  <a:lnTo>
                    <a:pt x="1084" y="2036"/>
                  </a:lnTo>
                  <a:lnTo>
                    <a:pt x="1068" y="2028"/>
                  </a:lnTo>
                  <a:lnTo>
                    <a:pt x="1050" y="2024"/>
                  </a:lnTo>
                  <a:lnTo>
                    <a:pt x="1030" y="2022"/>
                  </a:lnTo>
                  <a:lnTo>
                    <a:pt x="1030" y="2022"/>
                  </a:lnTo>
                  <a:lnTo>
                    <a:pt x="1018" y="2024"/>
                  </a:lnTo>
                  <a:lnTo>
                    <a:pt x="1006" y="2026"/>
                  </a:lnTo>
                  <a:lnTo>
                    <a:pt x="994" y="2028"/>
                  </a:lnTo>
                  <a:lnTo>
                    <a:pt x="982" y="2032"/>
                  </a:lnTo>
                  <a:lnTo>
                    <a:pt x="962" y="2044"/>
                  </a:lnTo>
                  <a:lnTo>
                    <a:pt x="944" y="2058"/>
                  </a:lnTo>
                  <a:lnTo>
                    <a:pt x="930" y="2076"/>
                  </a:lnTo>
                  <a:lnTo>
                    <a:pt x="918" y="2098"/>
                  </a:lnTo>
                  <a:lnTo>
                    <a:pt x="914" y="2108"/>
                  </a:lnTo>
                  <a:lnTo>
                    <a:pt x="910" y="2120"/>
                  </a:lnTo>
                  <a:lnTo>
                    <a:pt x="910" y="2132"/>
                  </a:lnTo>
                  <a:lnTo>
                    <a:pt x="908" y="2144"/>
                  </a:lnTo>
                  <a:lnTo>
                    <a:pt x="908" y="2144"/>
                  </a:lnTo>
                  <a:lnTo>
                    <a:pt x="910" y="2168"/>
                  </a:lnTo>
                  <a:lnTo>
                    <a:pt x="916" y="2190"/>
                  </a:lnTo>
                  <a:lnTo>
                    <a:pt x="926" y="2210"/>
                  </a:lnTo>
                  <a:lnTo>
                    <a:pt x="938" y="2226"/>
                  </a:lnTo>
                  <a:lnTo>
                    <a:pt x="954" y="2240"/>
                  </a:lnTo>
                  <a:lnTo>
                    <a:pt x="970" y="2250"/>
                  </a:lnTo>
                  <a:lnTo>
                    <a:pt x="988" y="2258"/>
                  </a:lnTo>
                  <a:lnTo>
                    <a:pt x="1008" y="2264"/>
                  </a:lnTo>
                  <a:lnTo>
                    <a:pt x="1028" y="2266"/>
                  </a:lnTo>
                  <a:lnTo>
                    <a:pt x="1048" y="2266"/>
                  </a:lnTo>
                  <a:lnTo>
                    <a:pt x="1068" y="2262"/>
                  </a:lnTo>
                  <a:lnTo>
                    <a:pt x="1086" y="2254"/>
                  </a:lnTo>
                  <a:lnTo>
                    <a:pt x="1104" y="2242"/>
                  </a:lnTo>
                  <a:lnTo>
                    <a:pt x="1120" y="2228"/>
                  </a:lnTo>
                  <a:lnTo>
                    <a:pt x="1134" y="2210"/>
                  </a:lnTo>
                  <a:lnTo>
                    <a:pt x="1144" y="2188"/>
                  </a:lnTo>
                  <a:lnTo>
                    <a:pt x="1350" y="2188"/>
                  </a:lnTo>
                  <a:lnTo>
                    <a:pt x="1350" y="2228"/>
                  </a:lnTo>
                  <a:lnTo>
                    <a:pt x="1350" y="2228"/>
                  </a:lnTo>
                  <a:lnTo>
                    <a:pt x="1350" y="2274"/>
                  </a:lnTo>
                  <a:lnTo>
                    <a:pt x="1344" y="2318"/>
                  </a:lnTo>
                  <a:lnTo>
                    <a:pt x="1336" y="2360"/>
                  </a:lnTo>
                  <a:lnTo>
                    <a:pt x="1324" y="2402"/>
                  </a:lnTo>
                  <a:lnTo>
                    <a:pt x="1310" y="2440"/>
                  </a:lnTo>
                  <a:lnTo>
                    <a:pt x="1294" y="2476"/>
                  </a:lnTo>
                  <a:lnTo>
                    <a:pt x="1274" y="2512"/>
                  </a:lnTo>
                  <a:lnTo>
                    <a:pt x="1252" y="2542"/>
                  </a:lnTo>
                  <a:lnTo>
                    <a:pt x="1228" y="2572"/>
                  </a:lnTo>
                  <a:lnTo>
                    <a:pt x="1202" y="2596"/>
                  </a:lnTo>
                  <a:lnTo>
                    <a:pt x="1174" y="2620"/>
                  </a:lnTo>
                  <a:lnTo>
                    <a:pt x="1144" y="2638"/>
                  </a:lnTo>
                  <a:lnTo>
                    <a:pt x="1114" y="2652"/>
                  </a:lnTo>
                  <a:lnTo>
                    <a:pt x="1082" y="2664"/>
                  </a:lnTo>
                  <a:lnTo>
                    <a:pt x="1048" y="2670"/>
                  </a:lnTo>
                  <a:lnTo>
                    <a:pt x="1014" y="2672"/>
                  </a:lnTo>
                  <a:lnTo>
                    <a:pt x="1014" y="2672"/>
                  </a:lnTo>
                  <a:lnTo>
                    <a:pt x="986" y="2672"/>
                  </a:lnTo>
                  <a:lnTo>
                    <a:pt x="958" y="2666"/>
                  </a:lnTo>
                  <a:lnTo>
                    <a:pt x="932" y="2660"/>
                  </a:lnTo>
                  <a:lnTo>
                    <a:pt x="906" y="2650"/>
                  </a:lnTo>
                  <a:lnTo>
                    <a:pt x="880" y="2636"/>
                  </a:lnTo>
                  <a:lnTo>
                    <a:pt x="856" y="2620"/>
                  </a:lnTo>
                  <a:lnTo>
                    <a:pt x="832" y="2602"/>
                  </a:lnTo>
                  <a:lnTo>
                    <a:pt x="812" y="2582"/>
                  </a:lnTo>
                  <a:lnTo>
                    <a:pt x="790" y="2560"/>
                  </a:lnTo>
                  <a:lnTo>
                    <a:pt x="772" y="2536"/>
                  </a:lnTo>
                  <a:lnTo>
                    <a:pt x="754" y="2510"/>
                  </a:lnTo>
                  <a:lnTo>
                    <a:pt x="738" y="2482"/>
                  </a:lnTo>
                  <a:lnTo>
                    <a:pt x="724" y="2452"/>
                  </a:lnTo>
                  <a:lnTo>
                    <a:pt x="712" y="2422"/>
                  </a:lnTo>
                  <a:lnTo>
                    <a:pt x="700" y="2390"/>
                  </a:lnTo>
                  <a:lnTo>
                    <a:pt x="692" y="2356"/>
                  </a:lnTo>
                  <a:lnTo>
                    <a:pt x="692" y="1798"/>
                  </a:lnTo>
                  <a:lnTo>
                    <a:pt x="942" y="1798"/>
                  </a:lnTo>
                  <a:lnTo>
                    <a:pt x="942" y="1798"/>
                  </a:lnTo>
                  <a:lnTo>
                    <a:pt x="950" y="1814"/>
                  </a:lnTo>
                  <a:lnTo>
                    <a:pt x="960" y="1828"/>
                  </a:lnTo>
                  <a:lnTo>
                    <a:pt x="972" y="1842"/>
                  </a:lnTo>
                  <a:lnTo>
                    <a:pt x="986" y="1854"/>
                  </a:lnTo>
                  <a:lnTo>
                    <a:pt x="1002" y="1862"/>
                  </a:lnTo>
                  <a:lnTo>
                    <a:pt x="1018" y="1870"/>
                  </a:lnTo>
                  <a:lnTo>
                    <a:pt x="1036" y="1874"/>
                  </a:lnTo>
                  <a:lnTo>
                    <a:pt x="1056" y="1876"/>
                  </a:lnTo>
                  <a:lnTo>
                    <a:pt x="1056" y="1876"/>
                  </a:lnTo>
                  <a:lnTo>
                    <a:pt x="1068" y="1874"/>
                  </a:lnTo>
                  <a:lnTo>
                    <a:pt x="1080" y="1872"/>
                  </a:lnTo>
                  <a:lnTo>
                    <a:pt x="1092" y="1870"/>
                  </a:lnTo>
                  <a:lnTo>
                    <a:pt x="1104" y="1866"/>
                  </a:lnTo>
                  <a:lnTo>
                    <a:pt x="1124" y="1854"/>
                  </a:lnTo>
                  <a:lnTo>
                    <a:pt x="1142" y="1840"/>
                  </a:lnTo>
                  <a:lnTo>
                    <a:pt x="1156" y="1822"/>
                  </a:lnTo>
                  <a:lnTo>
                    <a:pt x="1168" y="1800"/>
                  </a:lnTo>
                  <a:lnTo>
                    <a:pt x="1172" y="1790"/>
                  </a:lnTo>
                  <a:lnTo>
                    <a:pt x="1176" y="1778"/>
                  </a:lnTo>
                  <a:lnTo>
                    <a:pt x="1176" y="1766"/>
                  </a:lnTo>
                  <a:lnTo>
                    <a:pt x="1178" y="1754"/>
                  </a:lnTo>
                  <a:lnTo>
                    <a:pt x="1178" y="1754"/>
                  </a:lnTo>
                  <a:lnTo>
                    <a:pt x="1176" y="1740"/>
                  </a:lnTo>
                  <a:lnTo>
                    <a:pt x="1176" y="1728"/>
                  </a:lnTo>
                  <a:lnTo>
                    <a:pt x="1172" y="1718"/>
                  </a:lnTo>
                  <a:lnTo>
                    <a:pt x="1168" y="1706"/>
                  </a:lnTo>
                  <a:lnTo>
                    <a:pt x="1156" y="1686"/>
                  </a:lnTo>
                  <a:lnTo>
                    <a:pt x="1142" y="1668"/>
                  </a:lnTo>
                  <a:lnTo>
                    <a:pt x="1124" y="1652"/>
                  </a:lnTo>
                  <a:lnTo>
                    <a:pt x="1104" y="1642"/>
                  </a:lnTo>
                  <a:lnTo>
                    <a:pt x="1092" y="1636"/>
                  </a:lnTo>
                  <a:lnTo>
                    <a:pt x="1080" y="1634"/>
                  </a:lnTo>
                  <a:lnTo>
                    <a:pt x="1068" y="1632"/>
                  </a:lnTo>
                  <a:lnTo>
                    <a:pt x="1056" y="1632"/>
                  </a:lnTo>
                  <a:lnTo>
                    <a:pt x="1056" y="1632"/>
                  </a:lnTo>
                  <a:lnTo>
                    <a:pt x="1036" y="1632"/>
                  </a:lnTo>
                  <a:lnTo>
                    <a:pt x="1018" y="1638"/>
                  </a:lnTo>
                  <a:lnTo>
                    <a:pt x="1002" y="1644"/>
                  </a:lnTo>
                  <a:lnTo>
                    <a:pt x="986" y="1654"/>
                  </a:lnTo>
                  <a:lnTo>
                    <a:pt x="972" y="1664"/>
                  </a:lnTo>
                  <a:lnTo>
                    <a:pt x="960" y="1678"/>
                  </a:lnTo>
                  <a:lnTo>
                    <a:pt x="950" y="1694"/>
                  </a:lnTo>
                  <a:lnTo>
                    <a:pt x="942" y="1710"/>
                  </a:lnTo>
                  <a:lnTo>
                    <a:pt x="604" y="1710"/>
                  </a:lnTo>
                  <a:lnTo>
                    <a:pt x="604" y="2180"/>
                  </a:lnTo>
                  <a:lnTo>
                    <a:pt x="604" y="2180"/>
                  </a:lnTo>
                  <a:lnTo>
                    <a:pt x="580" y="2184"/>
                  </a:lnTo>
                  <a:lnTo>
                    <a:pt x="558" y="2186"/>
                  </a:lnTo>
                  <a:lnTo>
                    <a:pt x="536" y="2186"/>
                  </a:lnTo>
                  <a:lnTo>
                    <a:pt x="512" y="2186"/>
                  </a:lnTo>
                  <a:lnTo>
                    <a:pt x="490" y="2184"/>
                  </a:lnTo>
                  <a:lnTo>
                    <a:pt x="470" y="2182"/>
                  </a:lnTo>
                  <a:lnTo>
                    <a:pt x="448" y="2178"/>
                  </a:lnTo>
                  <a:lnTo>
                    <a:pt x="428" y="2172"/>
                  </a:lnTo>
                  <a:lnTo>
                    <a:pt x="406" y="2164"/>
                  </a:lnTo>
                  <a:lnTo>
                    <a:pt x="386" y="2156"/>
                  </a:lnTo>
                  <a:lnTo>
                    <a:pt x="368" y="2148"/>
                  </a:lnTo>
                  <a:lnTo>
                    <a:pt x="348" y="2138"/>
                  </a:lnTo>
                  <a:lnTo>
                    <a:pt x="330" y="2126"/>
                  </a:lnTo>
                  <a:lnTo>
                    <a:pt x="312" y="2114"/>
                  </a:lnTo>
                  <a:lnTo>
                    <a:pt x="280" y="2086"/>
                  </a:lnTo>
                  <a:lnTo>
                    <a:pt x="250" y="2054"/>
                  </a:lnTo>
                  <a:lnTo>
                    <a:pt x="222" y="2020"/>
                  </a:lnTo>
                  <a:lnTo>
                    <a:pt x="198" y="1984"/>
                  </a:lnTo>
                  <a:lnTo>
                    <a:pt x="178" y="1942"/>
                  </a:lnTo>
                  <a:lnTo>
                    <a:pt x="162" y="1900"/>
                  </a:lnTo>
                  <a:lnTo>
                    <a:pt x="152" y="1856"/>
                  </a:lnTo>
                  <a:lnTo>
                    <a:pt x="146" y="1832"/>
                  </a:lnTo>
                  <a:lnTo>
                    <a:pt x="144" y="1810"/>
                  </a:lnTo>
                  <a:lnTo>
                    <a:pt x="142" y="1786"/>
                  </a:lnTo>
                  <a:lnTo>
                    <a:pt x="142" y="1762"/>
                  </a:lnTo>
                  <a:lnTo>
                    <a:pt x="142" y="1762"/>
                  </a:lnTo>
                  <a:lnTo>
                    <a:pt x="142" y="1734"/>
                  </a:lnTo>
                  <a:lnTo>
                    <a:pt x="144" y="1706"/>
                  </a:lnTo>
                  <a:lnTo>
                    <a:pt x="148" y="1680"/>
                  </a:lnTo>
                  <a:lnTo>
                    <a:pt x="154" y="1654"/>
                  </a:lnTo>
                  <a:lnTo>
                    <a:pt x="162" y="1628"/>
                  </a:lnTo>
                  <a:lnTo>
                    <a:pt x="170" y="1604"/>
                  </a:lnTo>
                  <a:lnTo>
                    <a:pt x="178" y="1580"/>
                  </a:lnTo>
                  <a:lnTo>
                    <a:pt x="190" y="1556"/>
                  </a:lnTo>
                  <a:lnTo>
                    <a:pt x="202" y="1534"/>
                  </a:lnTo>
                  <a:lnTo>
                    <a:pt x="216" y="1512"/>
                  </a:lnTo>
                  <a:lnTo>
                    <a:pt x="230" y="1492"/>
                  </a:lnTo>
                  <a:lnTo>
                    <a:pt x="244" y="1474"/>
                  </a:lnTo>
                  <a:lnTo>
                    <a:pt x="262" y="1454"/>
                  </a:lnTo>
                  <a:lnTo>
                    <a:pt x="278" y="1438"/>
                  </a:lnTo>
                  <a:lnTo>
                    <a:pt x="296" y="1422"/>
                  </a:lnTo>
                  <a:lnTo>
                    <a:pt x="316" y="1406"/>
                  </a:lnTo>
                  <a:lnTo>
                    <a:pt x="316" y="1406"/>
                  </a:lnTo>
                  <a:lnTo>
                    <a:pt x="288" y="1384"/>
                  </a:lnTo>
                  <a:lnTo>
                    <a:pt x="260" y="1358"/>
                  </a:lnTo>
                  <a:lnTo>
                    <a:pt x="236" y="1330"/>
                  </a:lnTo>
                  <a:lnTo>
                    <a:pt x="214" y="1298"/>
                  </a:lnTo>
                  <a:lnTo>
                    <a:pt x="194" y="1264"/>
                  </a:lnTo>
                  <a:lnTo>
                    <a:pt x="176" y="1228"/>
                  </a:lnTo>
                  <a:lnTo>
                    <a:pt x="162" y="1190"/>
                  </a:lnTo>
                  <a:lnTo>
                    <a:pt x="152" y="1150"/>
                  </a:lnTo>
                  <a:lnTo>
                    <a:pt x="330" y="1150"/>
                  </a:lnTo>
                  <a:lnTo>
                    <a:pt x="330" y="1762"/>
                  </a:lnTo>
                  <a:lnTo>
                    <a:pt x="330" y="1762"/>
                  </a:lnTo>
                  <a:lnTo>
                    <a:pt x="308" y="1772"/>
                  </a:lnTo>
                  <a:lnTo>
                    <a:pt x="290" y="1786"/>
                  </a:lnTo>
                  <a:lnTo>
                    <a:pt x="276" y="1802"/>
                  </a:lnTo>
                  <a:lnTo>
                    <a:pt x="266" y="1820"/>
                  </a:lnTo>
                  <a:lnTo>
                    <a:pt x="258" y="1838"/>
                  </a:lnTo>
                  <a:lnTo>
                    <a:pt x="254" y="1858"/>
                  </a:lnTo>
                  <a:lnTo>
                    <a:pt x="252" y="1878"/>
                  </a:lnTo>
                  <a:lnTo>
                    <a:pt x="254" y="1898"/>
                  </a:lnTo>
                  <a:lnTo>
                    <a:pt x="260" y="1918"/>
                  </a:lnTo>
                  <a:lnTo>
                    <a:pt x="268" y="1936"/>
                  </a:lnTo>
                  <a:lnTo>
                    <a:pt x="280" y="1952"/>
                  </a:lnTo>
                  <a:lnTo>
                    <a:pt x="292" y="1968"/>
                  </a:lnTo>
                  <a:lnTo>
                    <a:pt x="310" y="1980"/>
                  </a:lnTo>
                  <a:lnTo>
                    <a:pt x="328" y="1990"/>
                  </a:lnTo>
                  <a:lnTo>
                    <a:pt x="350" y="1996"/>
                  </a:lnTo>
                  <a:lnTo>
                    <a:pt x="374" y="1998"/>
                  </a:lnTo>
                  <a:lnTo>
                    <a:pt x="374" y="1998"/>
                  </a:lnTo>
                  <a:lnTo>
                    <a:pt x="398" y="1996"/>
                  </a:lnTo>
                  <a:lnTo>
                    <a:pt x="420" y="1990"/>
                  </a:lnTo>
                  <a:lnTo>
                    <a:pt x="438" y="1980"/>
                  </a:lnTo>
                  <a:lnTo>
                    <a:pt x="456" y="1968"/>
                  </a:lnTo>
                  <a:lnTo>
                    <a:pt x="470" y="1952"/>
                  </a:lnTo>
                  <a:lnTo>
                    <a:pt x="480" y="1936"/>
                  </a:lnTo>
                  <a:lnTo>
                    <a:pt x="488" y="1918"/>
                  </a:lnTo>
                  <a:lnTo>
                    <a:pt x="494" y="1898"/>
                  </a:lnTo>
                  <a:lnTo>
                    <a:pt x="496" y="1878"/>
                  </a:lnTo>
                  <a:lnTo>
                    <a:pt x="494" y="1858"/>
                  </a:lnTo>
                  <a:lnTo>
                    <a:pt x="490" y="1838"/>
                  </a:lnTo>
                  <a:lnTo>
                    <a:pt x="482" y="1820"/>
                  </a:lnTo>
                  <a:lnTo>
                    <a:pt x="472" y="1802"/>
                  </a:lnTo>
                  <a:lnTo>
                    <a:pt x="458" y="1786"/>
                  </a:lnTo>
                  <a:lnTo>
                    <a:pt x="440" y="1772"/>
                  </a:lnTo>
                  <a:lnTo>
                    <a:pt x="418" y="1762"/>
                  </a:lnTo>
                  <a:lnTo>
                    <a:pt x="418" y="1150"/>
                  </a:lnTo>
                  <a:lnTo>
                    <a:pt x="1026" y="1150"/>
                  </a:lnTo>
                  <a:lnTo>
                    <a:pt x="1026" y="1150"/>
                  </a:lnTo>
                  <a:lnTo>
                    <a:pt x="1036" y="1172"/>
                  </a:lnTo>
                  <a:lnTo>
                    <a:pt x="1050" y="1190"/>
                  </a:lnTo>
                  <a:lnTo>
                    <a:pt x="1066" y="1204"/>
                  </a:lnTo>
                  <a:lnTo>
                    <a:pt x="1084" y="1214"/>
                  </a:lnTo>
                  <a:lnTo>
                    <a:pt x="1102" y="1222"/>
                  </a:lnTo>
                  <a:lnTo>
                    <a:pt x="1122" y="1226"/>
                  </a:lnTo>
                  <a:lnTo>
                    <a:pt x="1142" y="1228"/>
                  </a:lnTo>
                  <a:lnTo>
                    <a:pt x="1162" y="1226"/>
                  </a:lnTo>
                  <a:lnTo>
                    <a:pt x="1182" y="1220"/>
                  </a:lnTo>
                  <a:lnTo>
                    <a:pt x="1200" y="1212"/>
                  </a:lnTo>
                  <a:lnTo>
                    <a:pt x="1216" y="1200"/>
                  </a:lnTo>
                  <a:lnTo>
                    <a:pt x="1232" y="1188"/>
                  </a:lnTo>
                  <a:lnTo>
                    <a:pt x="1244" y="1170"/>
                  </a:lnTo>
                  <a:lnTo>
                    <a:pt x="1254" y="1152"/>
                  </a:lnTo>
                  <a:lnTo>
                    <a:pt x="1260" y="1130"/>
                  </a:lnTo>
                  <a:lnTo>
                    <a:pt x="1262" y="1106"/>
                  </a:lnTo>
                  <a:lnTo>
                    <a:pt x="1262" y="1106"/>
                  </a:lnTo>
                  <a:lnTo>
                    <a:pt x="1260" y="1086"/>
                  </a:lnTo>
                  <a:lnTo>
                    <a:pt x="1256" y="1068"/>
                  </a:lnTo>
                  <a:lnTo>
                    <a:pt x="1248" y="1052"/>
                  </a:lnTo>
                  <a:lnTo>
                    <a:pt x="1240" y="1036"/>
                  </a:lnTo>
                  <a:lnTo>
                    <a:pt x="1228" y="1022"/>
                  </a:lnTo>
                  <a:lnTo>
                    <a:pt x="1216" y="1010"/>
                  </a:lnTo>
                  <a:lnTo>
                    <a:pt x="1200" y="1000"/>
                  </a:lnTo>
                  <a:lnTo>
                    <a:pt x="1184" y="992"/>
                  </a:lnTo>
                  <a:lnTo>
                    <a:pt x="1184" y="202"/>
                  </a:lnTo>
                  <a:lnTo>
                    <a:pt x="1184" y="202"/>
                  </a:lnTo>
                  <a:lnTo>
                    <a:pt x="1202" y="216"/>
                  </a:lnTo>
                  <a:lnTo>
                    <a:pt x="1220" y="234"/>
                  </a:lnTo>
                  <a:lnTo>
                    <a:pt x="1236" y="252"/>
                  </a:lnTo>
                  <a:lnTo>
                    <a:pt x="1252" y="272"/>
                  </a:lnTo>
                  <a:lnTo>
                    <a:pt x="1266" y="292"/>
                  </a:lnTo>
                  <a:lnTo>
                    <a:pt x="1280" y="314"/>
                  </a:lnTo>
                  <a:lnTo>
                    <a:pt x="1294" y="336"/>
                  </a:lnTo>
                  <a:lnTo>
                    <a:pt x="1304" y="360"/>
                  </a:lnTo>
                  <a:lnTo>
                    <a:pt x="1316" y="386"/>
                  </a:lnTo>
                  <a:lnTo>
                    <a:pt x="1324" y="412"/>
                  </a:lnTo>
                  <a:lnTo>
                    <a:pt x="1332" y="440"/>
                  </a:lnTo>
                  <a:lnTo>
                    <a:pt x="1338" y="466"/>
                  </a:lnTo>
                  <a:lnTo>
                    <a:pt x="1344" y="496"/>
                  </a:lnTo>
                  <a:lnTo>
                    <a:pt x="1348" y="524"/>
                  </a:lnTo>
                  <a:lnTo>
                    <a:pt x="1350" y="554"/>
                  </a:lnTo>
                  <a:lnTo>
                    <a:pt x="1350" y="584"/>
                  </a:lnTo>
                  <a:close/>
                  <a:moveTo>
                    <a:pt x="1096" y="624"/>
                  </a:moveTo>
                  <a:lnTo>
                    <a:pt x="1096" y="992"/>
                  </a:lnTo>
                  <a:lnTo>
                    <a:pt x="1096" y="992"/>
                  </a:lnTo>
                  <a:lnTo>
                    <a:pt x="1084" y="998"/>
                  </a:lnTo>
                  <a:lnTo>
                    <a:pt x="1074" y="1004"/>
                  </a:lnTo>
                  <a:lnTo>
                    <a:pt x="1064" y="1012"/>
                  </a:lnTo>
                  <a:lnTo>
                    <a:pt x="1054" y="1020"/>
                  </a:lnTo>
                  <a:lnTo>
                    <a:pt x="1046" y="1030"/>
                  </a:lnTo>
                  <a:lnTo>
                    <a:pt x="1038" y="1040"/>
                  </a:lnTo>
                  <a:lnTo>
                    <a:pt x="1032" y="1050"/>
                  </a:lnTo>
                  <a:lnTo>
                    <a:pt x="1026" y="1062"/>
                  </a:lnTo>
                  <a:lnTo>
                    <a:pt x="822" y="1062"/>
                  </a:lnTo>
                  <a:lnTo>
                    <a:pt x="822" y="952"/>
                  </a:lnTo>
                  <a:lnTo>
                    <a:pt x="822" y="952"/>
                  </a:lnTo>
                  <a:lnTo>
                    <a:pt x="844" y="940"/>
                  </a:lnTo>
                  <a:lnTo>
                    <a:pt x="862" y="928"/>
                  </a:lnTo>
                  <a:lnTo>
                    <a:pt x="876" y="912"/>
                  </a:lnTo>
                  <a:lnTo>
                    <a:pt x="888" y="894"/>
                  </a:lnTo>
                  <a:lnTo>
                    <a:pt x="894" y="876"/>
                  </a:lnTo>
                  <a:lnTo>
                    <a:pt x="898" y="856"/>
                  </a:lnTo>
                  <a:lnTo>
                    <a:pt x="900" y="836"/>
                  </a:lnTo>
                  <a:lnTo>
                    <a:pt x="898" y="816"/>
                  </a:lnTo>
                  <a:lnTo>
                    <a:pt x="892" y="796"/>
                  </a:lnTo>
                  <a:lnTo>
                    <a:pt x="884" y="778"/>
                  </a:lnTo>
                  <a:lnTo>
                    <a:pt x="874" y="760"/>
                  </a:lnTo>
                  <a:lnTo>
                    <a:pt x="860" y="746"/>
                  </a:lnTo>
                  <a:lnTo>
                    <a:pt x="842" y="734"/>
                  </a:lnTo>
                  <a:lnTo>
                    <a:pt x="824" y="724"/>
                  </a:lnTo>
                  <a:lnTo>
                    <a:pt x="802" y="718"/>
                  </a:lnTo>
                  <a:lnTo>
                    <a:pt x="778" y="716"/>
                  </a:lnTo>
                  <a:lnTo>
                    <a:pt x="778" y="716"/>
                  </a:lnTo>
                  <a:lnTo>
                    <a:pt x="754" y="718"/>
                  </a:lnTo>
                  <a:lnTo>
                    <a:pt x="732" y="724"/>
                  </a:lnTo>
                  <a:lnTo>
                    <a:pt x="714" y="734"/>
                  </a:lnTo>
                  <a:lnTo>
                    <a:pt x="698" y="746"/>
                  </a:lnTo>
                  <a:lnTo>
                    <a:pt x="684" y="760"/>
                  </a:lnTo>
                  <a:lnTo>
                    <a:pt x="672" y="778"/>
                  </a:lnTo>
                  <a:lnTo>
                    <a:pt x="664" y="796"/>
                  </a:lnTo>
                  <a:lnTo>
                    <a:pt x="658" y="816"/>
                  </a:lnTo>
                  <a:lnTo>
                    <a:pt x="656" y="836"/>
                  </a:lnTo>
                  <a:lnTo>
                    <a:pt x="658" y="856"/>
                  </a:lnTo>
                  <a:lnTo>
                    <a:pt x="662" y="876"/>
                  </a:lnTo>
                  <a:lnTo>
                    <a:pt x="670" y="894"/>
                  </a:lnTo>
                  <a:lnTo>
                    <a:pt x="680" y="912"/>
                  </a:lnTo>
                  <a:lnTo>
                    <a:pt x="694" y="928"/>
                  </a:lnTo>
                  <a:lnTo>
                    <a:pt x="712" y="940"/>
                  </a:lnTo>
                  <a:lnTo>
                    <a:pt x="734" y="952"/>
                  </a:lnTo>
                  <a:lnTo>
                    <a:pt x="734" y="1062"/>
                  </a:lnTo>
                  <a:lnTo>
                    <a:pt x="142" y="1062"/>
                  </a:lnTo>
                  <a:lnTo>
                    <a:pt x="142" y="1062"/>
                  </a:lnTo>
                  <a:lnTo>
                    <a:pt x="142" y="1034"/>
                  </a:lnTo>
                  <a:lnTo>
                    <a:pt x="144" y="1004"/>
                  </a:lnTo>
                  <a:lnTo>
                    <a:pt x="148" y="978"/>
                  </a:lnTo>
                  <a:lnTo>
                    <a:pt x="152" y="950"/>
                  </a:lnTo>
                  <a:lnTo>
                    <a:pt x="160" y="924"/>
                  </a:lnTo>
                  <a:lnTo>
                    <a:pt x="168" y="898"/>
                  </a:lnTo>
                  <a:lnTo>
                    <a:pt x="176" y="874"/>
                  </a:lnTo>
                  <a:lnTo>
                    <a:pt x="188" y="852"/>
                  </a:lnTo>
                  <a:lnTo>
                    <a:pt x="200" y="828"/>
                  </a:lnTo>
                  <a:lnTo>
                    <a:pt x="212" y="806"/>
                  </a:lnTo>
                  <a:lnTo>
                    <a:pt x="228" y="786"/>
                  </a:lnTo>
                  <a:lnTo>
                    <a:pt x="242" y="766"/>
                  </a:lnTo>
                  <a:lnTo>
                    <a:pt x="258" y="748"/>
                  </a:lnTo>
                  <a:lnTo>
                    <a:pt x="276" y="730"/>
                  </a:lnTo>
                  <a:lnTo>
                    <a:pt x="294" y="714"/>
                  </a:lnTo>
                  <a:lnTo>
                    <a:pt x="314" y="700"/>
                  </a:lnTo>
                  <a:lnTo>
                    <a:pt x="334" y="686"/>
                  </a:lnTo>
                  <a:lnTo>
                    <a:pt x="354" y="674"/>
                  </a:lnTo>
                  <a:lnTo>
                    <a:pt x="376" y="662"/>
                  </a:lnTo>
                  <a:lnTo>
                    <a:pt x="398" y="654"/>
                  </a:lnTo>
                  <a:lnTo>
                    <a:pt x="420" y="646"/>
                  </a:lnTo>
                  <a:lnTo>
                    <a:pt x="442" y="638"/>
                  </a:lnTo>
                  <a:lnTo>
                    <a:pt x="466" y="632"/>
                  </a:lnTo>
                  <a:lnTo>
                    <a:pt x="490" y="630"/>
                  </a:lnTo>
                  <a:lnTo>
                    <a:pt x="512" y="628"/>
                  </a:lnTo>
                  <a:lnTo>
                    <a:pt x="536" y="626"/>
                  </a:lnTo>
                  <a:lnTo>
                    <a:pt x="562" y="628"/>
                  </a:lnTo>
                  <a:lnTo>
                    <a:pt x="586" y="630"/>
                  </a:lnTo>
                  <a:lnTo>
                    <a:pt x="610" y="636"/>
                  </a:lnTo>
                  <a:lnTo>
                    <a:pt x="634" y="642"/>
                  </a:lnTo>
                  <a:lnTo>
                    <a:pt x="658" y="650"/>
                  </a:lnTo>
                  <a:lnTo>
                    <a:pt x="682" y="660"/>
                  </a:lnTo>
                  <a:lnTo>
                    <a:pt x="682" y="660"/>
                  </a:lnTo>
                  <a:lnTo>
                    <a:pt x="680" y="630"/>
                  </a:lnTo>
                  <a:lnTo>
                    <a:pt x="678" y="602"/>
                  </a:lnTo>
                  <a:lnTo>
                    <a:pt x="678" y="574"/>
                  </a:lnTo>
                  <a:lnTo>
                    <a:pt x="678" y="546"/>
                  </a:lnTo>
                  <a:lnTo>
                    <a:pt x="682" y="518"/>
                  </a:lnTo>
                  <a:lnTo>
                    <a:pt x="684" y="490"/>
                  </a:lnTo>
                  <a:lnTo>
                    <a:pt x="690" y="464"/>
                  </a:lnTo>
                  <a:lnTo>
                    <a:pt x="696" y="438"/>
                  </a:lnTo>
                  <a:lnTo>
                    <a:pt x="704" y="412"/>
                  </a:lnTo>
                  <a:lnTo>
                    <a:pt x="712" y="388"/>
                  </a:lnTo>
                  <a:lnTo>
                    <a:pt x="722" y="364"/>
                  </a:lnTo>
                  <a:lnTo>
                    <a:pt x="732" y="342"/>
                  </a:lnTo>
                  <a:lnTo>
                    <a:pt x="744" y="320"/>
                  </a:lnTo>
                  <a:lnTo>
                    <a:pt x="756" y="300"/>
                  </a:lnTo>
                  <a:lnTo>
                    <a:pt x="770" y="280"/>
                  </a:lnTo>
                  <a:lnTo>
                    <a:pt x="784" y="260"/>
                  </a:lnTo>
                  <a:lnTo>
                    <a:pt x="800" y="242"/>
                  </a:lnTo>
                  <a:lnTo>
                    <a:pt x="816" y="226"/>
                  </a:lnTo>
                  <a:lnTo>
                    <a:pt x="832" y="212"/>
                  </a:lnTo>
                  <a:lnTo>
                    <a:pt x="850" y="198"/>
                  </a:lnTo>
                  <a:lnTo>
                    <a:pt x="868" y="184"/>
                  </a:lnTo>
                  <a:lnTo>
                    <a:pt x="886" y="174"/>
                  </a:lnTo>
                  <a:lnTo>
                    <a:pt x="904" y="164"/>
                  </a:lnTo>
                  <a:lnTo>
                    <a:pt x="924" y="156"/>
                  </a:lnTo>
                  <a:lnTo>
                    <a:pt x="944" y="150"/>
                  </a:lnTo>
                  <a:lnTo>
                    <a:pt x="966" y="146"/>
                  </a:lnTo>
                  <a:lnTo>
                    <a:pt x="986" y="142"/>
                  </a:lnTo>
                  <a:lnTo>
                    <a:pt x="1008" y="140"/>
                  </a:lnTo>
                  <a:lnTo>
                    <a:pt x="1030" y="142"/>
                  </a:lnTo>
                  <a:lnTo>
                    <a:pt x="1052" y="144"/>
                  </a:lnTo>
                  <a:lnTo>
                    <a:pt x="1074" y="148"/>
                  </a:lnTo>
                  <a:lnTo>
                    <a:pt x="1096" y="154"/>
                  </a:lnTo>
                  <a:lnTo>
                    <a:pt x="1096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12E2DD8-5EC6-2340-B13D-00B50C81A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95" y="2590800"/>
              <a:ext cx="1334411" cy="2520156"/>
            </a:xfrm>
            <a:custGeom>
              <a:avLst/>
              <a:gdLst>
                <a:gd name="T0" fmla="*/ 1216 w 1490"/>
                <a:gd name="T1" fmla="*/ 2260 h 2814"/>
                <a:gd name="T2" fmla="*/ 1438 w 1490"/>
                <a:gd name="T3" fmla="*/ 2008 h 2814"/>
                <a:gd name="T4" fmla="*/ 1484 w 1490"/>
                <a:gd name="T5" fmla="*/ 1668 h 2814"/>
                <a:gd name="T6" fmla="*/ 1400 w 1490"/>
                <a:gd name="T7" fmla="*/ 1370 h 2814"/>
                <a:gd name="T8" fmla="*/ 1490 w 1490"/>
                <a:gd name="T9" fmla="*/ 1024 h 2814"/>
                <a:gd name="T10" fmla="*/ 1426 w 1490"/>
                <a:gd name="T11" fmla="*/ 780 h 2814"/>
                <a:gd name="T12" fmla="*/ 1274 w 1490"/>
                <a:gd name="T13" fmla="*/ 596 h 2814"/>
                <a:gd name="T14" fmla="*/ 1058 w 1490"/>
                <a:gd name="T15" fmla="*/ 496 h 2814"/>
                <a:gd name="T16" fmla="*/ 888 w 1490"/>
                <a:gd name="T17" fmla="*/ 288 h 2814"/>
                <a:gd name="T18" fmla="*/ 644 w 1490"/>
                <a:gd name="T19" fmla="*/ 34 h 2814"/>
                <a:gd name="T20" fmla="*/ 316 w 1490"/>
                <a:gd name="T21" fmla="*/ 36 h 2814"/>
                <a:gd name="T22" fmla="*/ 62 w 1490"/>
                <a:gd name="T23" fmla="*/ 294 h 2814"/>
                <a:gd name="T24" fmla="*/ 0 w 1490"/>
                <a:gd name="T25" fmla="*/ 2228 h 2814"/>
                <a:gd name="T26" fmla="*/ 50 w 1490"/>
                <a:gd name="T27" fmla="*/ 2490 h 2814"/>
                <a:gd name="T28" fmla="*/ 180 w 1490"/>
                <a:gd name="T29" fmla="*/ 2686 h 2814"/>
                <a:gd name="T30" fmla="*/ 364 w 1490"/>
                <a:gd name="T31" fmla="*/ 2796 h 2814"/>
                <a:gd name="T32" fmla="*/ 564 w 1490"/>
                <a:gd name="T33" fmla="*/ 2804 h 2814"/>
                <a:gd name="T34" fmla="*/ 870 w 1490"/>
                <a:gd name="T35" fmla="*/ 2562 h 2814"/>
                <a:gd name="T36" fmla="*/ 710 w 1490"/>
                <a:gd name="T37" fmla="*/ 1450 h 2814"/>
                <a:gd name="T38" fmla="*/ 866 w 1490"/>
                <a:gd name="T39" fmla="*/ 1520 h 2814"/>
                <a:gd name="T40" fmla="*/ 944 w 1490"/>
                <a:gd name="T41" fmla="*/ 1382 h 2814"/>
                <a:gd name="T42" fmla="*/ 806 w 1490"/>
                <a:gd name="T43" fmla="*/ 1286 h 2814"/>
                <a:gd name="T44" fmla="*/ 348 w 1490"/>
                <a:gd name="T45" fmla="*/ 712 h 2814"/>
                <a:gd name="T46" fmla="*/ 484 w 1490"/>
                <a:gd name="T47" fmla="*/ 788 h 2814"/>
                <a:gd name="T48" fmla="*/ 584 w 1490"/>
                <a:gd name="T49" fmla="*/ 668 h 2814"/>
                <a:gd name="T50" fmla="*/ 464 w 1490"/>
                <a:gd name="T51" fmla="*/ 548 h 2814"/>
                <a:gd name="T52" fmla="*/ 140 w 1490"/>
                <a:gd name="T53" fmla="*/ 584 h 2814"/>
                <a:gd name="T54" fmla="*/ 240 w 1490"/>
                <a:gd name="T55" fmla="*/ 270 h 2814"/>
                <a:gd name="T56" fmla="*/ 478 w 1490"/>
                <a:gd name="T57" fmla="*/ 140 h 2814"/>
                <a:gd name="T58" fmla="*/ 702 w 1490"/>
                <a:gd name="T59" fmla="*/ 252 h 2814"/>
                <a:gd name="T60" fmla="*/ 550 w 1490"/>
                <a:gd name="T61" fmla="*/ 1016 h 2814"/>
                <a:gd name="T62" fmla="*/ 414 w 1490"/>
                <a:gd name="T63" fmla="*/ 940 h 2814"/>
                <a:gd name="T64" fmla="*/ 314 w 1490"/>
                <a:gd name="T65" fmla="*/ 1060 h 2814"/>
                <a:gd name="T66" fmla="*/ 434 w 1490"/>
                <a:gd name="T67" fmla="*/ 1182 h 2814"/>
                <a:gd name="T68" fmla="*/ 888 w 1490"/>
                <a:gd name="T69" fmla="*/ 1016 h 2814"/>
                <a:gd name="T70" fmla="*/ 1044 w 1490"/>
                <a:gd name="T71" fmla="*/ 636 h 2814"/>
                <a:gd name="T72" fmla="*/ 1242 w 1490"/>
                <a:gd name="T73" fmla="*/ 758 h 2814"/>
                <a:gd name="T74" fmla="*/ 1350 w 1490"/>
                <a:gd name="T75" fmla="*/ 1052 h 2814"/>
                <a:gd name="T76" fmla="*/ 1302 w 1490"/>
                <a:gd name="T77" fmla="*/ 1258 h 2814"/>
                <a:gd name="T78" fmla="*/ 1176 w 1490"/>
                <a:gd name="T79" fmla="*/ 1406 h 2814"/>
                <a:gd name="T80" fmla="*/ 1162 w 1490"/>
                <a:gd name="T81" fmla="*/ 1664 h 2814"/>
                <a:gd name="T82" fmla="*/ 1238 w 1490"/>
                <a:gd name="T83" fmla="*/ 958 h 2814"/>
                <a:gd name="T84" fmla="*/ 1186 w 1490"/>
                <a:gd name="T85" fmla="*/ 838 h 2814"/>
                <a:gd name="T86" fmla="*/ 1082 w 1490"/>
                <a:gd name="T87" fmla="*/ 822 h 2814"/>
                <a:gd name="T88" fmla="*/ 996 w 1490"/>
                <a:gd name="T89" fmla="*/ 938 h 2814"/>
                <a:gd name="T90" fmla="*/ 1074 w 1490"/>
                <a:gd name="T91" fmla="*/ 1052 h 2814"/>
                <a:gd name="T92" fmla="*/ 370 w 1490"/>
                <a:gd name="T93" fmla="*/ 1586 h 2814"/>
                <a:gd name="T94" fmla="*/ 232 w 1490"/>
                <a:gd name="T95" fmla="*/ 1684 h 2814"/>
                <a:gd name="T96" fmla="*/ 292 w 1490"/>
                <a:gd name="T97" fmla="*/ 1814 h 2814"/>
                <a:gd name="T98" fmla="*/ 212 w 1490"/>
                <a:gd name="T99" fmla="*/ 2500 h 2814"/>
                <a:gd name="T100" fmla="*/ 142 w 1490"/>
                <a:gd name="T101" fmla="*/ 2260 h 2814"/>
                <a:gd name="T102" fmla="*/ 454 w 1490"/>
                <a:gd name="T103" fmla="*/ 1774 h 2814"/>
                <a:gd name="T104" fmla="*/ 604 w 1490"/>
                <a:gd name="T105" fmla="*/ 1920 h 2814"/>
                <a:gd name="T106" fmla="*/ 648 w 1490"/>
                <a:gd name="T107" fmla="*/ 2080 h 2814"/>
                <a:gd name="T108" fmla="*/ 808 w 1490"/>
                <a:gd name="T109" fmla="*/ 2052 h 2814"/>
                <a:gd name="T110" fmla="*/ 798 w 1490"/>
                <a:gd name="T111" fmla="*/ 1886 h 2814"/>
                <a:gd name="T112" fmla="*/ 1340 w 1490"/>
                <a:gd name="T113" fmla="*/ 1864 h 2814"/>
                <a:gd name="T114" fmla="*/ 1232 w 1490"/>
                <a:gd name="T115" fmla="*/ 2066 h 2814"/>
                <a:gd name="T116" fmla="*/ 1050 w 1490"/>
                <a:gd name="T117" fmla="*/ 2176 h 2814"/>
                <a:gd name="T118" fmla="*/ 834 w 1490"/>
                <a:gd name="T119" fmla="*/ 2164 h 2814"/>
                <a:gd name="T120" fmla="*/ 802 w 1490"/>
                <a:gd name="T121" fmla="*/ 2350 h 2814"/>
                <a:gd name="T122" fmla="*/ 706 w 1490"/>
                <a:gd name="T123" fmla="*/ 2554 h 2814"/>
                <a:gd name="T124" fmla="*/ 546 w 1490"/>
                <a:gd name="T125" fmla="*/ 2664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0" h="2814">
                  <a:moveTo>
                    <a:pt x="948" y="2326"/>
                  </a:moveTo>
                  <a:lnTo>
                    <a:pt x="948" y="2326"/>
                  </a:lnTo>
                  <a:lnTo>
                    <a:pt x="990" y="2326"/>
                  </a:lnTo>
                  <a:lnTo>
                    <a:pt x="1032" y="2322"/>
                  </a:lnTo>
                  <a:lnTo>
                    <a:pt x="1072" y="2316"/>
                  </a:lnTo>
                  <a:lnTo>
                    <a:pt x="1110" y="2306"/>
                  </a:lnTo>
                  <a:lnTo>
                    <a:pt x="1146" y="2292"/>
                  </a:lnTo>
                  <a:lnTo>
                    <a:pt x="1182" y="2278"/>
                  </a:lnTo>
                  <a:lnTo>
                    <a:pt x="1216" y="2260"/>
                  </a:lnTo>
                  <a:lnTo>
                    <a:pt x="1248" y="2238"/>
                  </a:lnTo>
                  <a:lnTo>
                    <a:pt x="1278" y="2216"/>
                  </a:lnTo>
                  <a:lnTo>
                    <a:pt x="1306" y="2192"/>
                  </a:lnTo>
                  <a:lnTo>
                    <a:pt x="1334" y="2166"/>
                  </a:lnTo>
                  <a:lnTo>
                    <a:pt x="1358" y="2136"/>
                  </a:lnTo>
                  <a:lnTo>
                    <a:pt x="1380" y="2106"/>
                  </a:lnTo>
                  <a:lnTo>
                    <a:pt x="1402" y="2076"/>
                  </a:lnTo>
                  <a:lnTo>
                    <a:pt x="1420" y="2042"/>
                  </a:lnTo>
                  <a:lnTo>
                    <a:pt x="1438" y="2008"/>
                  </a:lnTo>
                  <a:lnTo>
                    <a:pt x="1452" y="1972"/>
                  </a:lnTo>
                  <a:lnTo>
                    <a:pt x="1464" y="1936"/>
                  </a:lnTo>
                  <a:lnTo>
                    <a:pt x="1474" y="1900"/>
                  </a:lnTo>
                  <a:lnTo>
                    <a:pt x="1482" y="1862"/>
                  </a:lnTo>
                  <a:lnTo>
                    <a:pt x="1488" y="1824"/>
                  </a:lnTo>
                  <a:lnTo>
                    <a:pt x="1490" y="1784"/>
                  </a:lnTo>
                  <a:lnTo>
                    <a:pt x="1490" y="1746"/>
                  </a:lnTo>
                  <a:lnTo>
                    <a:pt x="1488" y="1706"/>
                  </a:lnTo>
                  <a:lnTo>
                    <a:pt x="1484" y="1668"/>
                  </a:lnTo>
                  <a:lnTo>
                    <a:pt x="1476" y="1628"/>
                  </a:lnTo>
                  <a:lnTo>
                    <a:pt x="1466" y="1590"/>
                  </a:lnTo>
                  <a:lnTo>
                    <a:pt x="1454" y="1552"/>
                  </a:lnTo>
                  <a:lnTo>
                    <a:pt x="1438" y="1514"/>
                  </a:lnTo>
                  <a:lnTo>
                    <a:pt x="1420" y="1478"/>
                  </a:lnTo>
                  <a:lnTo>
                    <a:pt x="1398" y="1442"/>
                  </a:lnTo>
                  <a:lnTo>
                    <a:pt x="1374" y="1406"/>
                  </a:lnTo>
                  <a:lnTo>
                    <a:pt x="1374" y="1406"/>
                  </a:lnTo>
                  <a:lnTo>
                    <a:pt x="1400" y="1370"/>
                  </a:lnTo>
                  <a:lnTo>
                    <a:pt x="1422" y="1330"/>
                  </a:lnTo>
                  <a:lnTo>
                    <a:pt x="1442" y="1288"/>
                  </a:lnTo>
                  <a:lnTo>
                    <a:pt x="1460" y="1244"/>
                  </a:lnTo>
                  <a:lnTo>
                    <a:pt x="1474" y="1198"/>
                  </a:lnTo>
                  <a:lnTo>
                    <a:pt x="1482" y="1150"/>
                  </a:lnTo>
                  <a:lnTo>
                    <a:pt x="1488" y="1102"/>
                  </a:lnTo>
                  <a:lnTo>
                    <a:pt x="1490" y="1052"/>
                  </a:lnTo>
                  <a:lnTo>
                    <a:pt x="1490" y="1052"/>
                  </a:lnTo>
                  <a:lnTo>
                    <a:pt x="1490" y="1024"/>
                  </a:lnTo>
                  <a:lnTo>
                    <a:pt x="1488" y="994"/>
                  </a:lnTo>
                  <a:lnTo>
                    <a:pt x="1484" y="966"/>
                  </a:lnTo>
                  <a:lnTo>
                    <a:pt x="1480" y="938"/>
                  </a:lnTo>
                  <a:lnTo>
                    <a:pt x="1474" y="910"/>
                  </a:lnTo>
                  <a:lnTo>
                    <a:pt x="1466" y="884"/>
                  </a:lnTo>
                  <a:lnTo>
                    <a:pt x="1458" y="856"/>
                  </a:lnTo>
                  <a:lnTo>
                    <a:pt x="1448" y="830"/>
                  </a:lnTo>
                  <a:lnTo>
                    <a:pt x="1438" y="806"/>
                  </a:lnTo>
                  <a:lnTo>
                    <a:pt x="1426" y="780"/>
                  </a:lnTo>
                  <a:lnTo>
                    <a:pt x="1412" y="756"/>
                  </a:lnTo>
                  <a:lnTo>
                    <a:pt x="1398" y="734"/>
                  </a:lnTo>
                  <a:lnTo>
                    <a:pt x="1384" y="712"/>
                  </a:lnTo>
                  <a:lnTo>
                    <a:pt x="1368" y="690"/>
                  </a:lnTo>
                  <a:lnTo>
                    <a:pt x="1350" y="668"/>
                  </a:lnTo>
                  <a:lnTo>
                    <a:pt x="1332" y="650"/>
                  </a:lnTo>
                  <a:lnTo>
                    <a:pt x="1314" y="630"/>
                  </a:lnTo>
                  <a:lnTo>
                    <a:pt x="1294" y="612"/>
                  </a:lnTo>
                  <a:lnTo>
                    <a:pt x="1274" y="596"/>
                  </a:lnTo>
                  <a:lnTo>
                    <a:pt x="1252" y="580"/>
                  </a:lnTo>
                  <a:lnTo>
                    <a:pt x="1230" y="564"/>
                  </a:lnTo>
                  <a:lnTo>
                    <a:pt x="1208" y="552"/>
                  </a:lnTo>
                  <a:lnTo>
                    <a:pt x="1184" y="540"/>
                  </a:lnTo>
                  <a:lnTo>
                    <a:pt x="1160" y="528"/>
                  </a:lnTo>
                  <a:lnTo>
                    <a:pt x="1136" y="518"/>
                  </a:lnTo>
                  <a:lnTo>
                    <a:pt x="1110" y="510"/>
                  </a:lnTo>
                  <a:lnTo>
                    <a:pt x="1084" y="502"/>
                  </a:lnTo>
                  <a:lnTo>
                    <a:pt x="1058" y="496"/>
                  </a:lnTo>
                  <a:lnTo>
                    <a:pt x="1032" y="492"/>
                  </a:lnTo>
                  <a:lnTo>
                    <a:pt x="1004" y="488"/>
                  </a:lnTo>
                  <a:lnTo>
                    <a:pt x="976" y="486"/>
                  </a:lnTo>
                  <a:lnTo>
                    <a:pt x="948" y="486"/>
                  </a:lnTo>
                  <a:lnTo>
                    <a:pt x="948" y="486"/>
                  </a:lnTo>
                  <a:lnTo>
                    <a:pt x="938" y="434"/>
                  </a:lnTo>
                  <a:lnTo>
                    <a:pt x="926" y="382"/>
                  </a:lnTo>
                  <a:lnTo>
                    <a:pt x="908" y="334"/>
                  </a:lnTo>
                  <a:lnTo>
                    <a:pt x="888" y="288"/>
                  </a:lnTo>
                  <a:lnTo>
                    <a:pt x="888" y="288"/>
                  </a:lnTo>
                  <a:lnTo>
                    <a:pt x="864" y="242"/>
                  </a:lnTo>
                  <a:lnTo>
                    <a:pt x="838" y="200"/>
                  </a:lnTo>
                  <a:lnTo>
                    <a:pt x="808" y="162"/>
                  </a:lnTo>
                  <a:lnTo>
                    <a:pt x="778" y="128"/>
                  </a:lnTo>
                  <a:lnTo>
                    <a:pt x="748" y="100"/>
                  </a:lnTo>
                  <a:lnTo>
                    <a:pt x="714" y="74"/>
                  </a:lnTo>
                  <a:lnTo>
                    <a:pt x="680" y="52"/>
                  </a:lnTo>
                  <a:lnTo>
                    <a:pt x="644" y="34"/>
                  </a:lnTo>
                  <a:lnTo>
                    <a:pt x="608" y="20"/>
                  </a:lnTo>
                  <a:lnTo>
                    <a:pt x="572" y="10"/>
                  </a:lnTo>
                  <a:lnTo>
                    <a:pt x="536" y="4"/>
                  </a:lnTo>
                  <a:lnTo>
                    <a:pt x="498" y="0"/>
                  </a:lnTo>
                  <a:lnTo>
                    <a:pt x="462" y="2"/>
                  </a:lnTo>
                  <a:lnTo>
                    <a:pt x="424" y="6"/>
                  </a:lnTo>
                  <a:lnTo>
                    <a:pt x="388" y="12"/>
                  </a:lnTo>
                  <a:lnTo>
                    <a:pt x="352" y="24"/>
                  </a:lnTo>
                  <a:lnTo>
                    <a:pt x="316" y="36"/>
                  </a:lnTo>
                  <a:lnTo>
                    <a:pt x="282" y="54"/>
                  </a:lnTo>
                  <a:lnTo>
                    <a:pt x="248" y="74"/>
                  </a:lnTo>
                  <a:lnTo>
                    <a:pt x="216" y="96"/>
                  </a:lnTo>
                  <a:lnTo>
                    <a:pt x="186" y="122"/>
                  </a:lnTo>
                  <a:lnTo>
                    <a:pt x="156" y="152"/>
                  </a:lnTo>
                  <a:lnTo>
                    <a:pt x="130" y="184"/>
                  </a:lnTo>
                  <a:lnTo>
                    <a:pt x="104" y="218"/>
                  </a:lnTo>
                  <a:lnTo>
                    <a:pt x="82" y="256"/>
                  </a:lnTo>
                  <a:lnTo>
                    <a:pt x="62" y="294"/>
                  </a:lnTo>
                  <a:lnTo>
                    <a:pt x="44" y="338"/>
                  </a:lnTo>
                  <a:lnTo>
                    <a:pt x="28" y="382"/>
                  </a:lnTo>
                  <a:lnTo>
                    <a:pt x="16" y="430"/>
                  </a:lnTo>
                  <a:lnTo>
                    <a:pt x="8" y="478"/>
                  </a:lnTo>
                  <a:lnTo>
                    <a:pt x="2" y="530"/>
                  </a:lnTo>
                  <a:lnTo>
                    <a:pt x="0" y="584"/>
                  </a:lnTo>
                  <a:lnTo>
                    <a:pt x="0" y="712"/>
                  </a:lnTo>
                  <a:lnTo>
                    <a:pt x="0" y="2228"/>
                  </a:lnTo>
                  <a:lnTo>
                    <a:pt x="0" y="2228"/>
                  </a:lnTo>
                  <a:lnTo>
                    <a:pt x="2" y="2260"/>
                  </a:lnTo>
                  <a:lnTo>
                    <a:pt x="4" y="2292"/>
                  </a:lnTo>
                  <a:lnTo>
                    <a:pt x="6" y="2322"/>
                  </a:lnTo>
                  <a:lnTo>
                    <a:pt x="10" y="2352"/>
                  </a:lnTo>
                  <a:lnTo>
                    <a:pt x="16" y="2380"/>
                  </a:lnTo>
                  <a:lnTo>
                    <a:pt x="24" y="2408"/>
                  </a:lnTo>
                  <a:lnTo>
                    <a:pt x="32" y="2436"/>
                  </a:lnTo>
                  <a:lnTo>
                    <a:pt x="40" y="2464"/>
                  </a:lnTo>
                  <a:lnTo>
                    <a:pt x="50" y="2490"/>
                  </a:lnTo>
                  <a:lnTo>
                    <a:pt x="62" y="2514"/>
                  </a:lnTo>
                  <a:lnTo>
                    <a:pt x="74" y="2538"/>
                  </a:lnTo>
                  <a:lnTo>
                    <a:pt x="86" y="2562"/>
                  </a:lnTo>
                  <a:lnTo>
                    <a:pt x="100" y="2586"/>
                  </a:lnTo>
                  <a:lnTo>
                    <a:pt x="114" y="2608"/>
                  </a:lnTo>
                  <a:lnTo>
                    <a:pt x="130" y="2628"/>
                  </a:lnTo>
                  <a:lnTo>
                    <a:pt x="146" y="2648"/>
                  </a:lnTo>
                  <a:lnTo>
                    <a:pt x="164" y="2668"/>
                  </a:lnTo>
                  <a:lnTo>
                    <a:pt x="180" y="2686"/>
                  </a:lnTo>
                  <a:lnTo>
                    <a:pt x="198" y="2702"/>
                  </a:lnTo>
                  <a:lnTo>
                    <a:pt x="218" y="2718"/>
                  </a:lnTo>
                  <a:lnTo>
                    <a:pt x="238" y="2732"/>
                  </a:lnTo>
                  <a:lnTo>
                    <a:pt x="258" y="2746"/>
                  </a:lnTo>
                  <a:lnTo>
                    <a:pt x="278" y="2758"/>
                  </a:lnTo>
                  <a:lnTo>
                    <a:pt x="298" y="2770"/>
                  </a:lnTo>
                  <a:lnTo>
                    <a:pt x="320" y="2780"/>
                  </a:lnTo>
                  <a:lnTo>
                    <a:pt x="342" y="2788"/>
                  </a:lnTo>
                  <a:lnTo>
                    <a:pt x="364" y="2796"/>
                  </a:lnTo>
                  <a:lnTo>
                    <a:pt x="386" y="2802"/>
                  </a:lnTo>
                  <a:lnTo>
                    <a:pt x="408" y="2808"/>
                  </a:lnTo>
                  <a:lnTo>
                    <a:pt x="432" y="2810"/>
                  </a:lnTo>
                  <a:lnTo>
                    <a:pt x="454" y="2812"/>
                  </a:lnTo>
                  <a:lnTo>
                    <a:pt x="478" y="2814"/>
                  </a:lnTo>
                  <a:lnTo>
                    <a:pt x="478" y="2814"/>
                  </a:lnTo>
                  <a:lnTo>
                    <a:pt x="500" y="2812"/>
                  </a:lnTo>
                  <a:lnTo>
                    <a:pt x="522" y="2810"/>
                  </a:lnTo>
                  <a:lnTo>
                    <a:pt x="564" y="2804"/>
                  </a:lnTo>
                  <a:lnTo>
                    <a:pt x="606" y="2792"/>
                  </a:lnTo>
                  <a:lnTo>
                    <a:pt x="646" y="2776"/>
                  </a:lnTo>
                  <a:lnTo>
                    <a:pt x="684" y="2756"/>
                  </a:lnTo>
                  <a:lnTo>
                    <a:pt x="720" y="2732"/>
                  </a:lnTo>
                  <a:lnTo>
                    <a:pt x="754" y="2704"/>
                  </a:lnTo>
                  <a:lnTo>
                    <a:pt x="788" y="2674"/>
                  </a:lnTo>
                  <a:lnTo>
                    <a:pt x="818" y="2640"/>
                  </a:lnTo>
                  <a:lnTo>
                    <a:pt x="844" y="2602"/>
                  </a:lnTo>
                  <a:lnTo>
                    <a:pt x="870" y="2562"/>
                  </a:lnTo>
                  <a:lnTo>
                    <a:pt x="892" y="2520"/>
                  </a:lnTo>
                  <a:lnTo>
                    <a:pt x="910" y="2474"/>
                  </a:lnTo>
                  <a:lnTo>
                    <a:pt x="926" y="2426"/>
                  </a:lnTo>
                  <a:lnTo>
                    <a:pt x="940" y="2378"/>
                  </a:lnTo>
                  <a:lnTo>
                    <a:pt x="948" y="2326"/>
                  </a:lnTo>
                  <a:close/>
                  <a:moveTo>
                    <a:pt x="140" y="2228"/>
                  </a:moveTo>
                  <a:lnTo>
                    <a:pt x="140" y="1450"/>
                  </a:lnTo>
                  <a:lnTo>
                    <a:pt x="710" y="1450"/>
                  </a:lnTo>
                  <a:lnTo>
                    <a:pt x="710" y="1450"/>
                  </a:lnTo>
                  <a:lnTo>
                    <a:pt x="720" y="1472"/>
                  </a:lnTo>
                  <a:lnTo>
                    <a:pt x="734" y="1490"/>
                  </a:lnTo>
                  <a:lnTo>
                    <a:pt x="750" y="1504"/>
                  </a:lnTo>
                  <a:lnTo>
                    <a:pt x="768" y="1516"/>
                  </a:lnTo>
                  <a:lnTo>
                    <a:pt x="786" y="1524"/>
                  </a:lnTo>
                  <a:lnTo>
                    <a:pt x="806" y="1528"/>
                  </a:lnTo>
                  <a:lnTo>
                    <a:pt x="826" y="1528"/>
                  </a:lnTo>
                  <a:lnTo>
                    <a:pt x="846" y="1526"/>
                  </a:lnTo>
                  <a:lnTo>
                    <a:pt x="866" y="1520"/>
                  </a:lnTo>
                  <a:lnTo>
                    <a:pt x="884" y="1512"/>
                  </a:lnTo>
                  <a:lnTo>
                    <a:pt x="900" y="1502"/>
                  </a:lnTo>
                  <a:lnTo>
                    <a:pt x="916" y="1488"/>
                  </a:lnTo>
                  <a:lnTo>
                    <a:pt x="928" y="1472"/>
                  </a:lnTo>
                  <a:lnTo>
                    <a:pt x="938" y="1452"/>
                  </a:lnTo>
                  <a:lnTo>
                    <a:pt x="944" y="1430"/>
                  </a:lnTo>
                  <a:lnTo>
                    <a:pt x="946" y="1406"/>
                  </a:lnTo>
                  <a:lnTo>
                    <a:pt x="946" y="1406"/>
                  </a:lnTo>
                  <a:lnTo>
                    <a:pt x="944" y="1382"/>
                  </a:lnTo>
                  <a:lnTo>
                    <a:pt x="938" y="1362"/>
                  </a:lnTo>
                  <a:lnTo>
                    <a:pt x="928" y="1342"/>
                  </a:lnTo>
                  <a:lnTo>
                    <a:pt x="916" y="1326"/>
                  </a:lnTo>
                  <a:lnTo>
                    <a:pt x="900" y="1312"/>
                  </a:lnTo>
                  <a:lnTo>
                    <a:pt x="884" y="1300"/>
                  </a:lnTo>
                  <a:lnTo>
                    <a:pt x="866" y="1292"/>
                  </a:lnTo>
                  <a:lnTo>
                    <a:pt x="846" y="1288"/>
                  </a:lnTo>
                  <a:lnTo>
                    <a:pt x="826" y="1286"/>
                  </a:lnTo>
                  <a:lnTo>
                    <a:pt x="806" y="1286"/>
                  </a:lnTo>
                  <a:lnTo>
                    <a:pt x="786" y="1290"/>
                  </a:lnTo>
                  <a:lnTo>
                    <a:pt x="768" y="1298"/>
                  </a:lnTo>
                  <a:lnTo>
                    <a:pt x="750" y="1308"/>
                  </a:lnTo>
                  <a:lnTo>
                    <a:pt x="734" y="1324"/>
                  </a:lnTo>
                  <a:lnTo>
                    <a:pt x="720" y="1342"/>
                  </a:lnTo>
                  <a:lnTo>
                    <a:pt x="710" y="1362"/>
                  </a:lnTo>
                  <a:lnTo>
                    <a:pt x="140" y="1362"/>
                  </a:lnTo>
                  <a:lnTo>
                    <a:pt x="140" y="712"/>
                  </a:lnTo>
                  <a:lnTo>
                    <a:pt x="348" y="712"/>
                  </a:lnTo>
                  <a:lnTo>
                    <a:pt x="348" y="712"/>
                  </a:lnTo>
                  <a:lnTo>
                    <a:pt x="358" y="734"/>
                  </a:lnTo>
                  <a:lnTo>
                    <a:pt x="372" y="752"/>
                  </a:lnTo>
                  <a:lnTo>
                    <a:pt x="388" y="766"/>
                  </a:lnTo>
                  <a:lnTo>
                    <a:pt x="406" y="778"/>
                  </a:lnTo>
                  <a:lnTo>
                    <a:pt x="424" y="786"/>
                  </a:lnTo>
                  <a:lnTo>
                    <a:pt x="444" y="790"/>
                  </a:lnTo>
                  <a:lnTo>
                    <a:pt x="464" y="790"/>
                  </a:lnTo>
                  <a:lnTo>
                    <a:pt x="484" y="788"/>
                  </a:lnTo>
                  <a:lnTo>
                    <a:pt x="504" y="784"/>
                  </a:lnTo>
                  <a:lnTo>
                    <a:pt x="522" y="774"/>
                  </a:lnTo>
                  <a:lnTo>
                    <a:pt x="538" y="764"/>
                  </a:lnTo>
                  <a:lnTo>
                    <a:pt x="554" y="750"/>
                  </a:lnTo>
                  <a:lnTo>
                    <a:pt x="566" y="734"/>
                  </a:lnTo>
                  <a:lnTo>
                    <a:pt x="576" y="714"/>
                  </a:lnTo>
                  <a:lnTo>
                    <a:pt x="582" y="692"/>
                  </a:lnTo>
                  <a:lnTo>
                    <a:pt x="584" y="668"/>
                  </a:lnTo>
                  <a:lnTo>
                    <a:pt x="584" y="668"/>
                  </a:lnTo>
                  <a:lnTo>
                    <a:pt x="582" y="644"/>
                  </a:lnTo>
                  <a:lnTo>
                    <a:pt x="576" y="624"/>
                  </a:lnTo>
                  <a:lnTo>
                    <a:pt x="566" y="604"/>
                  </a:lnTo>
                  <a:lnTo>
                    <a:pt x="554" y="588"/>
                  </a:lnTo>
                  <a:lnTo>
                    <a:pt x="538" y="574"/>
                  </a:lnTo>
                  <a:lnTo>
                    <a:pt x="522" y="562"/>
                  </a:lnTo>
                  <a:lnTo>
                    <a:pt x="504" y="554"/>
                  </a:lnTo>
                  <a:lnTo>
                    <a:pt x="484" y="550"/>
                  </a:lnTo>
                  <a:lnTo>
                    <a:pt x="464" y="548"/>
                  </a:lnTo>
                  <a:lnTo>
                    <a:pt x="444" y="548"/>
                  </a:lnTo>
                  <a:lnTo>
                    <a:pt x="424" y="552"/>
                  </a:lnTo>
                  <a:lnTo>
                    <a:pt x="406" y="560"/>
                  </a:lnTo>
                  <a:lnTo>
                    <a:pt x="388" y="570"/>
                  </a:lnTo>
                  <a:lnTo>
                    <a:pt x="372" y="586"/>
                  </a:lnTo>
                  <a:lnTo>
                    <a:pt x="358" y="604"/>
                  </a:lnTo>
                  <a:lnTo>
                    <a:pt x="348" y="624"/>
                  </a:lnTo>
                  <a:lnTo>
                    <a:pt x="140" y="624"/>
                  </a:lnTo>
                  <a:lnTo>
                    <a:pt x="140" y="584"/>
                  </a:lnTo>
                  <a:lnTo>
                    <a:pt x="140" y="584"/>
                  </a:lnTo>
                  <a:lnTo>
                    <a:pt x="142" y="540"/>
                  </a:lnTo>
                  <a:lnTo>
                    <a:pt x="148" y="496"/>
                  </a:lnTo>
                  <a:lnTo>
                    <a:pt x="156" y="452"/>
                  </a:lnTo>
                  <a:lnTo>
                    <a:pt x="168" y="412"/>
                  </a:lnTo>
                  <a:lnTo>
                    <a:pt x="182" y="374"/>
                  </a:lnTo>
                  <a:lnTo>
                    <a:pt x="198" y="336"/>
                  </a:lnTo>
                  <a:lnTo>
                    <a:pt x="218" y="302"/>
                  </a:lnTo>
                  <a:lnTo>
                    <a:pt x="240" y="270"/>
                  </a:lnTo>
                  <a:lnTo>
                    <a:pt x="264" y="242"/>
                  </a:lnTo>
                  <a:lnTo>
                    <a:pt x="290" y="216"/>
                  </a:lnTo>
                  <a:lnTo>
                    <a:pt x="318" y="194"/>
                  </a:lnTo>
                  <a:lnTo>
                    <a:pt x="346" y="176"/>
                  </a:lnTo>
                  <a:lnTo>
                    <a:pt x="378" y="160"/>
                  </a:lnTo>
                  <a:lnTo>
                    <a:pt x="410" y="150"/>
                  </a:lnTo>
                  <a:lnTo>
                    <a:pt x="444" y="142"/>
                  </a:lnTo>
                  <a:lnTo>
                    <a:pt x="478" y="140"/>
                  </a:lnTo>
                  <a:lnTo>
                    <a:pt x="478" y="140"/>
                  </a:lnTo>
                  <a:lnTo>
                    <a:pt x="506" y="142"/>
                  </a:lnTo>
                  <a:lnTo>
                    <a:pt x="534" y="146"/>
                  </a:lnTo>
                  <a:lnTo>
                    <a:pt x="560" y="154"/>
                  </a:lnTo>
                  <a:lnTo>
                    <a:pt x="586" y="164"/>
                  </a:lnTo>
                  <a:lnTo>
                    <a:pt x="612" y="178"/>
                  </a:lnTo>
                  <a:lnTo>
                    <a:pt x="636" y="192"/>
                  </a:lnTo>
                  <a:lnTo>
                    <a:pt x="660" y="210"/>
                  </a:lnTo>
                  <a:lnTo>
                    <a:pt x="680" y="230"/>
                  </a:lnTo>
                  <a:lnTo>
                    <a:pt x="702" y="252"/>
                  </a:lnTo>
                  <a:lnTo>
                    <a:pt x="720" y="278"/>
                  </a:lnTo>
                  <a:lnTo>
                    <a:pt x="738" y="304"/>
                  </a:lnTo>
                  <a:lnTo>
                    <a:pt x="754" y="332"/>
                  </a:lnTo>
                  <a:lnTo>
                    <a:pt x="768" y="360"/>
                  </a:lnTo>
                  <a:lnTo>
                    <a:pt x="780" y="392"/>
                  </a:lnTo>
                  <a:lnTo>
                    <a:pt x="792" y="424"/>
                  </a:lnTo>
                  <a:lnTo>
                    <a:pt x="800" y="458"/>
                  </a:lnTo>
                  <a:lnTo>
                    <a:pt x="800" y="1016"/>
                  </a:lnTo>
                  <a:lnTo>
                    <a:pt x="550" y="1016"/>
                  </a:lnTo>
                  <a:lnTo>
                    <a:pt x="550" y="1016"/>
                  </a:lnTo>
                  <a:lnTo>
                    <a:pt x="540" y="994"/>
                  </a:lnTo>
                  <a:lnTo>
                    <a:pt x="526" y="976"/>
                  </a:lnTo>
                  <a:lnTo>
                    <a:pt x="510" y="962"/>
                  </a:lnTo>
                  <a:lnTo>
                    <a:pt x="492" y="952"/>
                  </a:lnTo>
                  <a:lnTo>
                    <a:pt x="474" y="944"/>
                  </a:lnTo>
                  <a:lnTo>
                    <a:pt x="454" y="940"/>
                  </a:lnTo>
                  <a:lnTo>
                    <a:pt x="434" y="938"/>
                  </a:lnTo>
                  <a:lnTo>
                    <a:pt x="414" y="940"/>
                  </a:lnTo>
                  <a:lnTo>
                    <a:pt x="394" y="946"/>
                  </a:lnTo>
                  <a:lnTo>
                    <a:pt x="376" y="954"/>
                  </a:lnTo>
                  <a:lnTo>
                    <a:pt x="360" y="966"/>
                  </a:lnTo>
                  <a:lnTo>
                    <a:pt x="344" y="980"/>
                  </a:lnTo>
                  <a:lnTo>
                    <a:pt x="332" y="996"/>
                  </a:lnTo>
                  <a:lnTo>
                    <a:pt x="322" y="1014"/>
                  </a:lnTo>
                  <a:lnTo>
                    <a:pt x="316" y="1036"/>
                  </a:lnTo>
                  <a:lnTo>
                    <a:pt x="314" y="1060"/>
                  </a:lnTo>
                  <a:lnTo>
                    <a:pt x="314" y="1060"/>
                  </a:lnTo>
                  <a:lnTo>
                    <a:pt x="316" y="1084"/>
                  </a:lnTo>
                  <a:lnTo>
                    <a:pt x="322" y="1106"/>
                  </a:lnTo>
                  <a:lnTo>
                    <a:pt x="332" y="1124"/>
                  </a:lnTo>
                  <a:lnTo>
                    <a:pt x="344" y="1142"/>
                  </a:lnTo>
                  <a:lnTo>
                    <a:pt x="360" y="1156"/>
                  </a:lnTo>
                  <a:lnTo>
                    <a:pt x="376" y="1166"/>
                  </a:lnTo>
                  <a:lnTo>
                    <a:pt x="394" y="1174"/>
                  </a:lnTo>
                  <a:lnTo>
                    <a:pt x="414" y="1180"/>
                  </a:lnTo>
                  <a:lnTo>
                    <a:pt x="434" y="1182"/>
                  </a:lnTo>
                  <a:lnTo>
                    <a:pt x="454" y="1180"/>
                  </a:lnTo>
                  <a:lnTo>
                    <a:pt x="474" y="1176"/>
                  </a:lnTo>
                  <a:lnTo>
                    <a:pt x="492" y="1170"/>
                  </a:lnTo>
                  <a:lnTo>
                    <a:pt x="510" y="1158"/>
                  </a:lnTo>
                  <a:lnTo>
                    <a:pt x="526" y="1144"/>
                  </a:lnTo>
                  <a:lnTo>
                    <a:pt x="540" y="1126"/>
                  </a:lnTo>
                  <a:lnTo>
                    <a:pt x="550" y="1104"/>
                  </a:lnTo>
                  <a:lnTo>
                    <a:pt x="888" y="1104"/>
                  </a:lnTo>
                  <a:lnTo>
                    <a:pt x="888" y="1016"/>
                  </a:lnTo>
                  <a:lnTo>
                    <a:pt x="888" y="634"/>
                  </a:lnTo>
                  <a:lnTo>
                    <a:pt x="888" y="634"/>
                  </a:lnTo>
                  <a:lnTo>
                    <a:pt x="912" y="630"/>
                  </a:lnTo>
                  <a:lnTo>
                    <a:pt x="934" y="628"/>
                  </a:lnTo>
                  <a:lnTo>
                    <a:pt x="956" y="626"/>
                  </a:lnTo>
                  <a:lnTo>
                    <a:pt x="980" y="628"/>
                  </a:lnTo>
                  <a:lnTo>
                    <a:pt x="1002" y="630"/>
                  </a:lnTo>
                  <a:lnTo>
                    <a:pt x="1024" y="632"/>
                  </a:lnTo>
                  <a:lnTo>
                    <a:pt x="1044" y="636"/>
                  </a:lnTo>
                  <a:lnTo>
                    <a:pt x="1066" y="642"/>
                  </a:lnTo>
                  <a:lnTo>
                    <a:pt x="1086" y="650"/>
                  </a:lnTo>
                  <a:lnTo>
                    <a:pt x="1106" y="658"/>
                  </a:lnTo>
                  <a:lnTo>
                    <a:pt x="1124" y="666"/>
                  </a:lnTo>
                  <a:lnTo>
                    <a:pt x="1144" y="676"/>
                  </a:lnTo>
                  <a:lnTo>
                    <a:pt x="1162" y="688"/>
                  </a:lnTo>
                  <a:lnTo>
                    <a:pt x="1180" y="700"/>
                  </a:lnTo>
                  <a:lnTo>
                    <a:pt x="1212" y="728"/>
                  </a:lnTo>
                  <a:lnTo>
                    <a:pt x="1242" y="758"/>
                  </a:lnTo>
                  <a:lnTo>
                    <a:pt x="1270" y="794"/>
                  </a:lnTo>
                  <a:lnTo>
                    <a:pt x="1294" y="830"/>
                  </a:lnTo>
                  <a:lnTo>
                    <a:pt x="1314" y="872"/>
                  </a:lnTo>
                  <a:lnTo>
                    <a:pt x="1330" y="914"/>
                  </a:lnTo>
                  <a:lnTo>
                    <a:pt x="1340" y="958"/>
                  </a:lnTo>
                  <a:lnTo>
                    <a:pt x="1344" y="982"/>
                  </a:lnTo>
                  <a:lnTo>
                    <a:pt x="1348" y="1004"/>
                  </a:lnTo>
                  <a:lnTo>
                    <a:pt x="1350" y="1028"/>
                  </a:lnTo>
                  <a:lnTo>
                    <a:pt x="1350" y="1052"/>
                  </a:lnTo>
                  <a:lnTo>
                    <a:pt x="1350" y="1052"/>
                  </a:lnTo>
                  <a:lnTo>
                    <a:pt x="1350" y="1080"/>
                  </a:lnTo>
                  <a:lnTo>
                    <a:pt x="1348" y="1108"/>
                  </a:lnTo>
                  <a:lnTo>
                    <a:pt x="1344" y="1134"/>
                  </a:lnTo>
                  <a:lnTo>
                    <a:pt x="1338" y="1160"/>
                  </a:lnTo>
                  <a:lnTo>
                    <a:pt x="1330" y="1186"/>
                  </a:lnTo>
                  <a:lnTo>
                    <a:pt x="1322" y="1210"/>
                  </a:lnTo>
                  <a:lnTo>
                    <a:pt x="1312" y="1234"/>
                  </a:lnTo>
                  <a:lnTo>
                    <a:pt x="1302" y="1258"/>
                  </a:lnTo>
                  <a:lnTo>
                    <a:pt x="1290" y="1280"/>
                  </a:lnTo>
                  <a:lnTo>
                    <a:pt x="1276" y="1300"/>
                  </a:lnTo>
                  <a:lnTo>
                    <a:pt x="1262" y="1322"/>
                  </a:lnTo>
                  <a:lnTo>
                    <a:pt x="1246" y="1340"/>
                  </a:lnTo>
                  <a:lnTo>
                    <a:pt x="1230" y="1358"/>
                  </a:lnTo>
                  <a:lnTo>
                    <a:pt x="1214" y="1376"/>
                  </a:lnTo>
                  <a:lnTo>
                    <a:pt x="1196" y="1392"/>
                  </a:lnTo>
                  <a:lnTo>
                    <a:pt x="1176" y="1406"/>
                  </a:lnTo>
                  <a:lnTo>
                    <a:pt x="1176" y="1406"/>
                  </a:lnTo>
                  <a:lnTo>
                    <a:pt x="1204" y="1430"/>
                  </a:lnTo>
                  <a:lnTo>
                    <a:pt x="1232" y="1456"/>
                  </a:lnTo>
                  <a:lnTo>
                    <a:pt x="1256" y="1484"/>
                  </a:lnTo>
                  <a:lnTo>
                    <a:pt x="1278" y="1516"/>
                  </a:lnTo>
                  <a:lnTo>
                    <a:pt x="1298" y="1550"/>
                  </a:lnTo>
                  <a:lnTo>
                    <a:pt x="1316" y="1586"/>
                  </a:lnTo>
                  <a:lnTo>
                    <a:pt x="1330" y="1624"/>
                  </a:lnTo>
                  <a:lnTo>
                    <a:pt x="1340" y="1664"/>
                  </a:lnTo>
                  <a:lnTo>
                    <a:pt x="1162" y="1664"/>
                  </a:lnTo>
                  <a:lnTo>
                    <a:pt x="1162" y="1052"/>
                  </a:lnTo>
                  <a:lnTo>
                    <a:pt x="1162" y="1052"/>
                  </a:lnTo>
                  <a:lnTo>
                    <a:pt x="1178" y="1044"/>
                  </a:lnTo>
                  <a:lnTo>
                    <a:pt x="1194" y="1034"/>
                  </a:lnTo>
                  <a:lnTo>
                    <a:pt x="1206" y="1022"/>
                  </a:lnTo>
                  <a:lnTo>
                    <a:pt x="1218" y="1008"/>
                  </a:lnTo>
                  <a:lnTo>
                    <a:pt x="1228" y="992"/>
                  </a:lnTo>
                  <a:lnTo>
                    <a:pt x="1234" y="976"/>
                  </a:lnTo>
                  <a:lnTo>
                    <a:pt x="1238" y="958"/>
                  </a:lnTo>
                  <a:lnTo>
                    <a:pt x="1240" y="938"/>
                  </a:lnTo>
                  <a:lnTo>
                    <a:pt x="1240" y="938"/>
                  </a:lnTo>
                  <a:lnTo>
                    <a:pt x="1240" y="926"/>
                  </a:lnTo>
                  <a:lnTo>
                    <a:pt x="1238" y="914"/>
                  </a:lnTo>
                  <a:lnTo>
                    <a:pt x="1234" y="902"/>
                  </a:lnTo>
                  <a:lnTo>
                    <a:pt x="1230" y="890"/>
                  </a:lnTo>
                  <a:lnTo>
                    <a:pt x="1220" y="870"/>
                  </a:lnTo>
                  <a:lnTo>
                    <a:pt x="1204" y="852"/>
                  </a:lnTo>
                  <a:lnTo>
                    <a:pt x="1186" y="838"/>
                  </a:lnTo>
                  <a:lnTo>
                    <a:pt x="1166" y="826"/>
                  </a:lnTo>
                  <a:lnTo>
                    <a:pt x="1154" y="822"/>
                  </a:lnTo>
                  <a:lnTo>
                    <a:pt x="1142" y="818"/>
                  </a:lnTo>
                  <a:lnTo>
                    <a:pt x="1130" y="816"/>
                  </a:lnTo>
                  <a:lnTo>
                    <a:pt x="1118" y="816"/>
                  </a:lnTo>
                  <a:lnTo>
                    <a:pt x="1118" y="816"/>
                  </a:lnTo>
                  <a:lnTo>
                    <a:pt x="1106" y="816"/>
                  </a:lnTo>
                  <a:lnTo>
                    <a:pt x="1094" y="818"/>
                  </a:lnTo>
                  <a:lnTo>
                    <a:pt x="1082" y="822"/>
                  </a:lnTo>
                  <a:lnTo>
                    <a:pt x="1070" y="826"/>
                  </a:lnTo>
                  <a:lnTo>
                    <a:pt x="1050" y="838"/>
                  </a:lnTo>
                  <a:lnTo>
                    <a:pt x="1032" y="852"/>
                  </a:lnTo>
                  <a:lnTo>
                    <a:pt x="1016" y="870"/>
                  </a:lnTo>
                  <a:lnTo>
                    <a:pt x="1006" y="890"/>
                  </a:lnTo>
                  <a:lnTo>
                    <a:pt x="1002" y="902"/>
                  </a:lnTo>
                  <a:lnTo>
                    <a:pt x="998" y="914"/>
                  </a:lnTo>
                  <a:lnTo>
                    <a:pt x="996" y="926"/>
                  </a:lnTo>
                  <a:lnTo>
                    <a:pt x="996" y="938"/>
                  </a:lnTo>
                  <a:lnTo>
                    <a:pt x="996" y="938"/>
                  </a:lnTo>
                  <a:lnTo>
                    <a:pt x="998" y="958"/>
                  </a:lnTo>
                  <a:lnTo>
                    <a:pt x="1002" y="976"/>
                  </a:lnTo>
                  <a:lnTo>
                    <a:pt x="1008" y="992"/>
                  </a:lnTo>
                  <a:lnTo>
                    <a:pt x="1018" y="1008"/>
                  </a:lnTo>
                  <a:lnTo>
                    <a:pt x="1030" y="1022"/>
                  </a:lnTo>
                  <a:lnTo>
                    <a:pt x="1042" y="1034"/>
                  </a:lnTo>
                  <a:lnTo>
                    <a:pt x="1058" y="1044"/>
                  </a:lnTo>
                  <a:lnTo>
                    <a:pt x="1074" y="1052"/>
                  </a:lnTo>
                  <a:lnTo>
                    <a:pt x="1074" y="1664"/>
                  </a:lnTo>
                  <a:lnTo>
                    <a:pt x="466" y="1664"/>
                  </a:lnTo>
                  <a:lnTo>
                    <a:pt x="466" y="1664"/>
                  </a:lnTo>
                  <a:lnTo>
                    <a:pt x="456" y="1642"/>
                  </a:lnTo>
                  <a:lnTo>
                    <a:pt x="442" y="1624"/>
                  </a:lnTo>
                  <a:lnTo>
                    <a:pt x="426" y="1610"/>
                  </a:lnTo>
                  <a:lnTo>
                    <a:pt x="408" y="1598"/>
                  </a:lnTo>
                  <a:lnTo>
                    <a:pt x="390" y="1592"/>
                  </a:lnTo>
                  <a:lnTo>
                    <a:pt x="370" y="1586"/>
                  </a:lnTo>
                  <a:lnTo>
                    <a:pt x="350" y="1586"/>
                  </a:lnTo>
                  <a:lnTo>
                    <a:pt x="330" y="1588"/>
                  </a:lnTo>
                  <a:lnTo>
                    <a:pt x="310" y="1594"/>
                  </a:lnTo>
                  <a:lnTo>
                    <a:pt x="292" y="1602"/>
                  </a:lnTo>
                  <a:lnTo>
                    <a:pt x="276" y="1612"/>
                  </a:lnTo>
                  <a:lnTo>
                    <a:pt x="260" y="1626"/>
                  </a:lnTo>
                  <a:lnTo>
                    <a:pt x="248" y="1642"/>
                  </a:lnTo>
                  <a:lnTo>
                    <a:pt x="238" y="1662"/>
                  </a:lnTo>
                  <a:lnTo>
                    <a:pt x="232" y="1684"/>
                  </a:lnTo>
                  <a:lnTo>
                    <a:pt x="230" y="1708"/>
                  </a:lnTo>
                  <a:lnTo>
                    <a:pt x="230" y="1708"/>
                  </a:lnTo>
                  <a:lnTo>
                    <a:pt x="232" y="1726"/>
                  </a:lnTo>
                  <a:lnTo>
                    <a:pt x="236" y="1744"/>
                  </a:lnTo>
                  <a:lnTo>
                    <a:pt x="242" y="1762"/>
                  </a:lnTo>
                  <a:lnTo>
                    <a:pt x="252" y="1778"/>
                  </a:lnTo>
                  <a:lnTo>
                    <a:pt x="264" y="1792"/>
                  </a:lnTo>
                  <a:lnTo>
                    <a:pt x="276" y="1804"/>
                  </a:lnTo>
                  <a:lnTo>
                    <a:pt x="292" y="1814"/>
                  </a:lnTo>
                  <a:lnTo>
                    <a:pt x="308" y="1822"/>
                  </a:lnTo>
                  <a:lnTo>
                    <a:pt x="308" y="2612"/>
                  </a:lnTo>
                  <a:lnTo>
                    <a:pt x="308" y="2612"/>
                  </a:lnTo>
                  <a:lnTo>
                    <a:pt x="290" y="2596"/>
                  </a:lnTo>
                  <a:lnTo>
                    <a:pt x="272" y="2580"/>
                  </a:lnTo>
                  <a:lnTo>
                    <a:pt x="256" y="2562"/>
                  </a:lnTo>
                  <a:lnTo>
                    <a:pt x="240" y="2542"/>
                  </a:lnTo>
                  <a:lnTo>
                    <a:pt x="226" y="2522"/>
                  </a:lnTo>
                  <a:lnTo>
                    <a:pt x="212" y="2500"/>
                  </a:lnTo>
                  <a:lnTo>
                    <a:pt x="198" y="2476"/>
                  </a:lnTo>
                  <a:lnTo>
                    <a:pt x="188" y="2452"/>
                  </a:lnTo>
                  <a:lnTo>
                    <a:pt x="176" y="2428"/>
                  </a:lnTo>
                  <a:lnTo>
                    <a:pt x="168" y="2402"/>
                  </a:lnTo>
                  <a:lnTo>
                    <a:pt x="160" y="2374"/>
                  </a:lnTo>
                  <a:lnTo>
                    <a:pt x="154" y="2346"/>
                  </a:lnTo>
                  <a:lnTo>
                    <a:pt x="148" y="2318"/>
                  </a:lnTo>
                  <a:lnTo>
                    <a:pt x="144" y="2288"/>
                  </a:lnTo>
                  <a:lnTo>
                    <a:pt x="142" y="2260"/>
                  </a:lnTo>
                  <a:lnTo>
                    <a:pt x="140" y="2228"/>
                  </a:lnTo>
                  <a:close/>
                  <a:moveTo>
                    <a:pt x="396" y="1822"/>
                  </a:moveTo>
                  <a:lnTo>
                    <a:pt x="396" y="1822"/>
                  </a:lnTo>
                  <a:lnTo>
                    <a:pt x="408" y="1816"/>
                  </a:lnTo>
                  <a:lnTo>
                    <a:pt x="418" y="1810"/>
                  </a:lnTo>
                  <a:lnTo>
                    <a:pt x="428" y="1802"/>
                  </a:lnTo>
                  <a:lnTo>
                    <a:pt x="438" y="1794"/>
                  </a:lnTo>
                  <a:lnTo>
                    <a:pt x="446" y="1784"/>
                  </a:lnTo>
                  <a:lnTo>
                    <a:pt x="454" y="1774"/>
                  </a:lnTo>
                  <a:lnTo>
                    <a:pt x="460" y="1764"/>
                  </a:lnTo>
                  <a:lnTo>
                    <a:pt x="466" y="1752"/>
                  </a:lnTo>
                  <a:lnTo>
                    <a:pt x="670" y="1752"/>
                  </a:lnTo>
                  <a:lnTo>
                    <a:pt x="670" y="1862"/>
                  </a:lnTo>
                  <a:lnTo>
                    <a:pt x="670" y="1862"/>
                  </a:lnTo>
                  <a:lnTo>
                    <a:pt x="648" y="1874"/>
                  </a:lnTo>
                  <a:lnTo>
                    <a:pt x="630" y="1886"/>
                  </a:lnTo>
                  <a:lnTo>
                    <a:pt x="616" y="1902"/>
                  </a:lnTo>
                  <a:lnTo>
                    <a:pt x="604" y="1920"/>
                  </a:lnTo>
                  <a:lnTo>
                    <a:pt x="598" y="1938"/>
                  </a:lnTo>
                  <a:lnTo>
                    <a:pt x="592" y="1958"/>
                  </a:lnTo>
                  <a:lnTo>
                    <a:pt x="592" y="1978"/>
                  </a:lnTo>
                  <a:lnTo>
                    <a:pt x="594" y="1998"/>
                  </a:lnTo>
                  <a:lnTo>
                    <a:pt x="600" y="2018"/>
                  </a:lnTo>
                  <a:lnTo>
                    <a:pt x="608" y="2036"/>
                  </a:lnTo>
                  <a:lnTo>
                    <a:pt x="618" y="2052"/>
                  </a:lnTo>
                  <a:lnTo>
                    <a:pt x="632" y="2068"/>
                  </a:lnTo>
                  <a:lnTo>
                    <a:pt x="648" y="2080"/>
                  </a:lnTo>
                  <a:lnTo>
                    <a:pt x="668" y="2090"/>
                  </a:lnTo>
                  <a:lnTo>
                    <a:pt x="690" y="2096"/>
                  </a:lnTo>
                  <a:lnTo>
                    <a:pt x="714" y="2098"/>
                  </a:lnTo>
                  <a:lnTo>
                    <a:pt x="714" y="2098"/>
                  </a:lnTo>
                  <a:lnTo>
                    <a:pt x="738" y="2096"/>
                  </a:lnTo>
                  <a:lnTo>
                    <a:pt x="760" y="2090"/>
                  </a:lnTo>
                  <a:lnTo>
                    <a:pt x="778" y="2080"/>
                  </a:lnTo>
                  <a:lnTo>
                    <a:pt x="794" y="2068"/>
                  </a:lnTo>
                  <a:lnTo>
                    <a:pt x="808" y="2052"/>
                  </a:lnTo>
                  <a:lnTo>
                    <a:pt x="820" y="2036"/>
                  </a:lnTo>
                  <a:lnTo>
                    <a:pt x="828" y="2018"/>
                  </a:lnTo>
                  <a:lnTo>
                    <a:pt x="834" y="1998"/>
                  </a:lnTo>
                  <a:lnTo>
                    <a:pt x="836" y="1978"/>
                  </a:lnTo>
                  <a:lnTo>
                    <a:pt x="834" y="1958"/>
                  </a:lnTo>
                  <a:lnTo>
                    <a:pt x="830" y="1938"/>
                  </a:lnTo>
                  <a:lnTo>
                    <a:pt x="822" y="1920"/>
                  </a:lnTo>
                  <a:lnTo>
                    <a:pt x="812" y="1902"/>
                  </a:lnTo>
                  <a:lnTo>
                    <a:pt x="798" y="1886"/>
                  </a:lnTo>
                  <a:lnTo>
                    <a:pt x="780" y="1872"/>
                  </a:lnTo>
                  <a:lnTo>
                    <a:pt x="758" y="1862"/>
                  </a:lnTo>
                  <a:lnTo>
                    <a:pt x="758" y="1752"/>
                  </a:lnTo>
                  <a:lnTo>
                    <a:pt x="1350" y="1752"/>
                  </a:lnTo>
                  <a:lnTo>
                    <a:pt x="1350" y="1752"/>
                  </a:lnTo>
                  <a:lnTo>
                    <a:pt x="1350" y="1780"/>
                  </a:lnTo>
                  <a:lnTo>
                    <a:pt x="1348" y="1808"/>
                  </a:lnTo>
                  <a:lnTo>
                    <a:pt x="1344" y="1836"/>
                  </a:lnTo>
                  <a:lnTo>
                    <a:pt x="1340" y="1864"/>
                  </a:lnTo>
                  <a:lnTo>
                    <a:pt x="1332" y="1890"/>
                  </a:lnTo>
                  <a:lnTo>
                    <a:pt x="1324" y="1914"/>
                  </a:lnTo>
                  <a:lnTo>
                    <a:pt x="1316" y="1940"/>
                  </a:lnTo>
                  <a:lnTo>
                    <a:pt x="1304" y="1962"/>
                  </a:lnTo>
                  <a:lnTo>
                    <a:pt x="1292" y="1986"/>
                  </a:lnTo>
                  <a:lnTo>
                    <a:pt x="1280" y="2006"/>
                  </a:lnTo>
                  <a:lnTo>
                    <a:pt x="1264" y="2028"/>
                  </a:lnTo>
                  <a:lnTo>
                    <a:pt x="1250" y="2046"/>
                  </a:lnTo>
                  <a:lnTo>
                    <a:pt x="1232" y="2066"/>
                  </a:lnTo>
                  <a:lnTo>
                    <a:pt x="1216" y="2082"/>
                  </a:lnTo>
                  <a:lnTo>
                    <a:pt x="1198" y="2098"/>
                  </a:lnTo>
                  <a:lnTo>
                    <a:pt x="1178" y="2114"/>
                  </a:lnTo>
                  <a:lnTo>
                    <a:pt x="1158" y="2128"/>
                  </a:lnTo>
                  <a:lnTo>
                    <a:pt x="1138" y="2140"/>
                  </a:lnTo>
                  <a:lnTo>
                    <a:pt x="1116" y="2150"/>
                  </a:lnTo>
                  <a:lnTo>
                    <a:pt x="1094" y="2160"/>
                  </a:lnTo>
                  <a:lnTo>
                    <a:pt x="1072" y="2168"/>
                  </a:lnTo>
                  <a:lnTo>
                    <a:pt x="1050" y="2176"/>
                  </a:lnTo>
                  <a:lnTo>
                    <a:pt x="1026" y="2180"/>
                  </a:lnTo>
                  <a:lnTo>
                    <a:pt x="1002" y="2184"/>
                  </a:lnTo>
                  <a:lnTo>
                    <a:pt x="980" y="2186"/>
                  </a:lnTo>
                  <a:lnTo>
                    <a:pt x="956" y="2186"/>
                  </a:lnTo>
                  <a:lnTo>
                    <a:pt x="930" y="2186"/>
                  </a:lnTo>
                  <a:lnTo>
                    <a:pt x="906" y="2184"/>
                  </a:lnTo>
                  <a:lnTo>
                    <a:pt x="882" y="2178"/>
                  </a:lnTo>
                  <a:lnTo>
                    <a:pt x="858" y="2172"/>
                  </a:lnTo>
                  <a:lnTo>
                    <a:pt x="834" y="2164"/>
                  </a:lnTo>
                  <a:lnTo>
                    <a:pt x="810" y="2154"/>
                  </a:lnTo>
                  <a:lnTo>
                    <a:pt x="810" y="2154"/>
                  </a:lnTo>
                  <a:lnTo>
                    <a:pt x="812" y="2184"/>
                  </a:lnTo>
                  <a:lnTo>
                    <a:pt x="814" y="2212"/>
                  </a:lnTo>
                  <a:lnTo>
                    <a:pt x="814" y="2242"/>
                  </a:lnTo>
                  <a:lnTo>
                    <a:pt x="814" y="2270"/>
                  </a:lnTo>
                  <a:lnTo>
                    <a:pt x="810" y="2298"/>
                  </a:lnTo>
                  <a:lnTo>
                    <a:pt x="806" y="2324"/>
                  </a:lnTo>
                  <a:lnTo>
                    <a:pt x="802" y="2350"/>
                  </a:lnTo>
                  <a:lnTo>
                    <a:pt x="796" y="2376"/>
                  </a:lnTo>
                  <a:lnTo>
                    <a:pt x="788" y="2402"/>
                  </a:lnTo>
                  <a:lnTo>
                    <a:pt x="780" y="2426"/>
                  </a:lnTo>
                  <a:lnTo>
                    <a:pt x="770" y="2450"/>
                  </a:lnTo>
                  <a:lnTo>
                    <a:pt x="760" y="2472"/>
                  </a:lnTo>
                  <a:lnTo>
                    <a:pt x="748" y="2494"/>
                  </a:lnTo>
                  <a:lnTo>
                    <a:pt x="734" y="2516"/>
                  </a:lnTo>
                  <a:lnTo>
                    <a:pt x="722" y="2536"/>
                  </a:lnTo>
                  <a:lnTo>
                    <a:pt x="706" y="2554"/>
                  </a:lnTo>
                  <a:lnTo>
                    <a:pt x="692" y="2572"/>
                  </a:lnTo>
                  <a:lnTo>
                    <a:pt x="676" y="2588"/>
                  </a:lnTo>
                  <a:lnTo>
                    <a:pt x="658" y="2604"/>
                  </a:lnTo>
                  <a:lnTo>
                    <a:pt x="642" y="2616"/>
                  </a:lnTo>
                  <a:lnTo>
                    <a:pt x="624" y="2630"/>
                  </a:lnTo>
                  <a:lnTo>
                    <a:pt x="606" y="2640"/>
                  </a:lnTo>
                  <a:lnTo>
                    <a:pt x="586" y="2650"/>
                  </a:lnTo>
                  <a:lnTo>
                    <a:pt x="566" y="2658"/>
                  </a:lnTo>
                  <a:lnTo>
                    <a:pt x="546" y="2664"/>
                  </a:lnTo>
                  <a:lnTo>
                    <a:pt x="526" y="2668"/>
                  </a:lnTo>
                  <a:lnTo>
                    <a:pt x="504" y="2672"/>
                  </a:lnTo>
                  <a:lnTo>
                    <a:pt x="484" y="2672"/>
                  </a:lnTo>
                  <a:lnTo>
                    <a:pt x="462" y="2672"/>
                  </a:lnTo>
                  <a:lnTo>
                    <a:pt x="440" y="2670"/>
                  </a:lnTo>
                  <a:lnTo>
                    <a:pt x="418" y="2666"/>
                  </a:lnTo>
                  <a:lnTo>
                    <a:pt x="396" y="2660"/>
                  </a:lnTo>
                  <a:lnTo>
                    <a:pt x="396" y="18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>
                <a:solidFill>
                  <a:srgbClr val="CDDFF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617BA3-7CB6-3F23-29D8-3D73B808F21F}"/>
              </a:ext>
            </a:extLst>
          </p:cNvPr>
          <p:cNvSpPr txBox="1"/>
          <p:nvPr/>
        </p:nvSpPr>
        <p:spPr>
          <a:xfrm>
            <a:off x="3800089" y="922732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96239-E25C-E52F-4C18-327042D645FB}"/>
              </a:ext>
            </a:extLst>
          </p:cNvPr>
          <p:cNvSpPr txBox="1"/>
          <p:nvPr/>
        </p:nvSpPr>
        <p:spPr>
          <a:xfrm>
            <a:off x="1329678" y="1443049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A7A9E1F9-9E53-037C-B518-CD188A405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6825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object 5"/>
          <p:cNvSpPr/>
          <p:nvPr/>
        </p:nvSpPr>
        <p:spPr>
          <a:xfrm>
            <a:off x="12673286" y="938474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E0E0E0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6" name="object 7"/>
          <p:cNvSpPr/>
          <p:nvPr/>
        </p:nvSpPr>
        <p:spPr>
          <a:xfrm>
            <a:off x="15080540" y="678991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7AACFC"/>
              </a:gs>
              <a:gs pos="99000">
                <a:srgbClr val="CDDFFE"/>
              </a:gs>
            </a:gsLst>
            <a:lin ang="5400000" scaled="1"/>
          </a:gra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7" name="object 9"/>
          <p:cNvSpPr/>
          <p:nvPr/>
        </p:nvSpPr>
        <p:spPr>
          <a:xfrm>
            <a:off x="17544440" y="4177438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FFDD2D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04" name="object 4"/>
          <p:cNvGrpSpPr/>
          <p:nvPr/>
        </p:nvGrpSpPr>
        <p:grpSpPr>
          <a:xfrm>
            <a:off x="11762328" y="6356566"/>
            <a:ext cx="2302942" cy="2917630"/>
            <a:chOff x="0" y="0"/>
            <a:chExt cx="2339871" cy="2964414"/>
          </a:xfrm>
          <a:solidFill>
            <a:srgbClr val="585858"/>
          </a:solidFill>
        </p:grpSpPr>
        <p:sp>
          <p:nvSpPr>
            <p:cNvPr id="1402" name="Фигура"/>
            <p:cNvSpPr/>
            <p:nvPr/>
          </p:nvSpPr>
          <p:spPr>
            <a:xfrm>
              <a:off x="0" y="0"/>
              <a:ext cx="2339871" cy="296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355" y="7"/>
                  </a:lnTo>
                  <a:lnTo>
                    <a:pt x="9914" y="28"/>
                  </a:lnTo>
                  <a:lnTo>
                    <a:pt x="9479" y="63"/>
                  </a:lnTo>
                  <a:lnTo>
                    <a:pt x="9048" y="112"/>
                  </a:lnTo>
                  <a:lnTo>
                    <a:pt x="8623" y="173"/>
                  </a:lnTo>
                  <a:lnTo>
                    <a:pt x="8205" y="248"/>
                  </a:lnTo>
                  <a:lnTo>
                    <a:pt x="7792" y="335"/>
                  </a:lnTo>
                  <a:lnTo>
                    <a:pt x="7386" y="435"/>
                  </a:lnTo>
                  <a:lnTo>
                    <a:pt x="6988" y="546"/>
                  </a:lnTo>
                  <a:lnTo>
                    <a:pt x="6596" y="670"/>
                  </a:lnTo>
                  <a:lnTo>
                    <a:pt x="6212" y="805"/>
                  </a:lnTo>
                  <a:lnTo>
                    <a:pt x="5837" y="952"/>
                  </a:lnTo>
                  <a:lnTo>
                    <a:pt x="5470" y="1109"/>
                  </a:lnTo>
                  <a:lnTo>
                    <a:pt x="5111" y="1277"/>
                  </a:lnTo>
                  <a:lnTo>
                    <a:pt x="4762" y="1456"/>
                  </a:lnTo>
                  <a:lnTo>
                    <a:pt x="4422" y="1645"/>
                  </a:lnTo>
                  <a:lnTo>
                    <a:pt x="4092" y="1844"/>
                  </a:lnTo>
                  <a:lnTo>
                    <a:pt x="3771" y="2052"/>
                  </a:lnTo>
                  <a:lnTo>
                    <a:pt x="3462" y="2270"/>
                  </a:lnTo>
                  <a:lnTo>
                    <a:pt x="3163" y="2497"/>
                  </a:lnTo>
                  <a:lnTo>
                    <a:pt x="2876" y="2733"/>
                  </a:lnTo>
                  <a:lnTo>
                    <a:pt x="2600" y="2977"/>
                  </a:lnTo>
                  <a:lnTo>
                    <a:pt x="2336" y="3230"/>
                  </a:lnTo>
                  <a:lnTo>
                    <a:pt x="2084" y="3490"/>
                  </a:lnTo>
                  <a:lnTo>
                    <a:pt x="1844" y="3758"/>
                  </a:lnTo>
                  <a:lnTo>
                    <a:pt x="1618" y="4034"/>
                  </a:lnTo>
                  <a:lnTo>
                    <a:pt x="1405" y="4317"/>
                  </a:lnTo>
                  <a:lnTo>
                    <a:pt x="1205" y="4607"/>
                  </a:lnTo>
                  <a:lnTo>
                    <a:pt x="1020" y="4904"/>
                  </a:lnTo>
                  <a:lnTo>
                    <a:pt x="849" y="5206"/>
                  </a:lnTo>
                  <a:lnTo>
                    <a:pt x="692" y="5515"/>
                  </a:lnTo>
                  <a:lnTo>
                    <a:pt x="551" y="5830"/>
                  </a:lnTo>
                  <a:lnTo>
                    <a:pt x="424" y="6151"/>
                  </a:lnTo>
                  <a:lnTo>
                    <a:pt x="314" y="6476"/>
                  </a:lnTo>
                  <a:lnTo>
                    <a:pt x="219" y="6807"/>
                  </a:lnTo>
                  <a:lnTo>
                    <a:pt x="141" y="7142"/>
                  </a:lnTo>
                  <a:lnTo>
                    <a:pt x="80" y="7482"/>
                  </a:lnTo>
                  <a:lnTo>
                    <a:pt x="36" y="7826"/>
                  </a:lnTo>
                  <a:lnTo>
                    <a:pt x="9" y="8173"/>
                  </a:lnTo>
                  <a:lnTo>
                    <a:pt x="0" y="8525"/>
                  </a:lnTo>
                  <a:lnTo>
                    <a:pt x="9" y="8876"/>
                  </a:lnTo>
                  <a:lnTo>
                    <a:pt x="36" y="9224"/>
                  </a:lnTo>
                  <a:lnTo>
                    <a:pt x="80" y="9568"/>
                  </a:lnTo>
                  <a:lnTo>
                    <a:pt x="142" y="9908"/>
                  </a:lnTo>
                  <a:lnTo>
                    <a:pt x="220" y="10244"/>
                  </a:lnTo>
                  <a:lnTo>
                    <a:pt x="314" y="10574"/>
                  </a:lnTo>
                  <a:lnTo>
                    <a:pt x="425" y="10900"/>
                  </a:lnTo>
                  <a:lnTo>
                    <a:pt x="551" y="11221"/>
                  </a:lnTo>
                  <a:lnTo>
                    <a:pt x="693" y="11536"/>
                  </a:lnTo>
                  <a:lnTo>
                    <a:pt x="850" y="11845"/>
                  </a:lnTo>
                  <a:lnTo>
                    <a:pt x="1021" y="12148"/>
                  </a:lnTo>
                  <a:lnTo>
                    <a:pt x="1207" y="12444"/>
                  </a:lnTo>
                  <a:lnTo>
                    <a:pt x="1407" y="12734"/>
                  </a:lnTo>
                  <a:lnTo>
                    <a:pt x="1620" y="13018"/>
                  </a:lnTo>
                  <a:lnTo>
                    <a:pt x="1847" y="13293"/>
                  </a:lnTo>
                  <a:lnTo>
                    <a:pt x="2086" y="13562"/>
                  </a:lnTo>
                  <a:lnTo>
                    <a:pt x="2338" y="13823"/>
                  </a:lnTo>
                  <a:lnTo>
                    <a:pt x="2603" y="14075"/>
                  </a:lnTo>
                  <a:lnTo>
                    <a:pt x="2879" y="14320"/>
                  </a:lnTo>
                  <a:lnTo>
                    <a:pt x="3167" y="14555"/>
                  </a:lnTo>
                  <a:lnTo>
                    <a:pt x="3466" y="14782"/>
                  </a:lnTo>
                  <a:lnTo>
                    <a:pt x="3776" y="15000"/>
                  </a:lnTo>
                  <a:lnTo>
                    <a:pt x="4096" y="15209"/>
                  </a:lnTo>
                  <a:lnTo>
                    <a:pt x="4427" y="15408"/>
                  </a:lnTo>
                  <a:lnTo>
                    <a:pt x="4767" y="15596"/>
                  </a:lnTo>
                  <a:lnTo>
                    <a:pt x="5117" y="15775"/>
                  </a:lnTo>
                  <a:lnTo>
                    <a:pt x="5476" y="15943"/>
                  </a:lnTo>
                  <a:lnTo>
                    <a:pt x="5843" y="16101"/>
                  </a:lnTo>
                  <a:lnTo>
                    <a:pt x="6219" y="16247"/>
                  </a:lnTo>
                  <a:lnTo>
                    <a:pt x="6604" y="16382"/>
                  </a:lnTo>
                  <a:lnTo>
                    <a:pt x="6995" y="16505"/>
                  </a:lnTo>
                  <a:lnTo>
                    <a:pt x="7395" y="16617"/>
                  </a:lnTo>
                  <a:lnTo>
                    <a:pt x="7801" y="16716"/>
                  </a:lnTo>
                  <a:lnTo>
                    <a:pt x="8214" y="16803"/>
                  </a:lnTo>
                  <a:lnTo>
                    <a:pt x="8633" y="16878"/>
                  </a:lnTo>
                  <a:lnTo>
                    <a:pt x="9058" y="16939"/>
                  </a:lnTo>
                  <a:lnTo>
                    <a:pt x="9489" y="16987"/>
                  </a:lnTo>
                  <a:lnTo>
                    <a:pt x="9925" y="17022"/>
                  </a:lnTo>
                  <a:lnTo>
                    <a:pt x="9925" y="21600"/>
                  </a:lnTo>
                  <a:lnTo>
                    <a:pt x="19179" y="14005"/>
                  </a:lnTo>
                  <a:lnTo>
                    <a:pt x="19072" y="14005"/>
                  </a:lnTo>
                  <a:lnTo>
                    <a:pt x="19361" y="13722"/>
                  </a:lnTo>
                  <a:lnTo>
                    <a:pt x="19634" y="13430"/>
                  </a:lnTo>
                  <a:lnTo>
                    <a:pt x="19891" y="13128"/>
                  </a:lnTo>
                  <a:lnTo>
                    <a:pt x="20133" y="12817"/>
                  </a:lnTo>
                  <a:lnTo>
                    <a:pt x="20358" y="12498"/>
                  </a:lnTo>
                  <a:lnTo>
                    <a:pt x="20565" y="12170"/>
                  </a:lnTo>
                  <a:lnTo>
                    <a:pt x="20756" y="11835"/>
                  </a:lnTo>
                  <a:lnTo>
                    <a:pt x="20928" y="11492"/>
                  </a:lnTo>
                  <a:lnTo>
                    <a:pt x="21081" y="11142"/>
                  </a:lnTo>
                  <a:lnTo>
                    <a:pt x="21216" y="10785"/>
                  </a:lnTo>
                  <a:lnTo>
                    <a:pt x="21331" y="10422"/>
                  </a:lnTo>
                  <a:lnTo>
                    <a:pt x="21427" y="10053"/>
                  </a:lnTo>
                  <a:lnTo>
                    <a:pt x="21502" y="9678"/>
                  </a:lnTo>
                  <a:lnTo>
                    <a:pt x="21556" y="9299"/>
                  </a:lnTo>
                  <a:lnTo>
                    <a:pt x="21589" y="8914"/>
                  </a:lnTo>
                  <a:lnTo>
                    <a:pt x="21600" y="8525"/>
                  </a:lnTo>
                  <a:lnTo>
                    <a:pt x="21591" y="8173"/>
                  </a:lnTo>
                  <a:lnTo>
                    <a:pt x="21564" y="7826"/>
                  </a:lnTo>
                  <a:lnTo>
                    <a:pt x="21520" y="7482"/>
                  </a:lnTo>
                  <a:lnTo>
                    <a:pt x="21459" y="7142"/>
                  </a:lnTo>
                  <a:lnTo>
                    <a:pt x="21381" y="6807"/>
                  </a:lnTo>
                  <a:lnTo>
                    <a:pt x="21286" y="6476"/>
                  </a:lnTo>
                  <a:lnTo>
                    <a:pt x="21176" y="6151"/>
                  </a:lnTo>
                  <a:lnTo>
                    <a:pt x="21049" y="5830"/>
                  </a:lnTo>
                  <a:lnTo>
                    <a:pt x="20908" y="5515"/>
                  </a:lnTo>
                  <a:lnTo>
                    <a:pt x="20751" y="5206"/>
                  </a:lnTo>
                  <a:lnTo>
                    <a:pt x="20580" y="4904"/>
                  </a:lnTo>
                  <a:lnTo>
                    <a:pt x="20395" y="4607"/>
                  </a:lnTo>
                  <a:lnTo>
                    <a:pt x="20195" y="4317"/>
                  </a:lnTo>
                  <a:lnTo>
                    <a:pt x="19982" y="4034"/>
                  </a:lnTo>
                  <a:lnTo>
                    <a:pt x="19756" y="3758"/>
                  </a:lnTo>
                  <a:lnTo>
                    <a:pt x="19516" y="3490"/>
                  </a:lnTo>
                  <a:lnTo>
                    <a:pt x="19264" y="3230"/>
                  </a:lnTo>
                  <a:lnTo>
                    <a:pt x="19000" y="2977"/>
                  </a:lnTo>
                  <a:lnTo>
                    <a:pt x="18724" y="2733"/>
                  </a:lnTo>
                  <a:lnTo>
                    <a:pt x="18437" y="2497"/>
                  </a:lnTo>
                  <a:lnTo>
                    <a:pt x="18138" y="2270"/>
                  </a:lnTo>
                  <a:lnTo>
                    <a:pt x="17829" y="2052"/>
                  </a:lnTo>
                  <a:lnTo>
                    <a:pt x="17508" y="1844"/>
                  </a:lnTo>
                  <a:lnTo>
                    <a:pt x="17178" y="1645"/>
                  </a:lnTo>
                  <a:lnTo>
                    <a:pt x="16838" y="1456"/>
                  </a:lnTo>
                  <a:lnTo>
                    <a:pt x="16489" y="1277"/>
                  </a:lnTo>
                  <a:lnTo>
                    <a:pt x="16130" y="1109"/>
                  </a:lnTo>
                  <a:lnTo>
                    <a:pt x="15763" y="952"/>
                  </a:lnTo>
                  <a:lnTo>
                    <a:pt x="15388" y="805"/>
                  </a:lnTo>
                  <a:lnTo>
                    <a:pt x="15004" y="670"/>
                  </a:lnTo>
                  <a:lnTo>
                    <a:pt x="14612" y="546"/>
                  </a:lnTo>
                  <a:lnTo>
                    <a:pt x="14214" y="435"/>
                  </a:lnTo>
                  <a:lnTo>
                    <a:pt x="13808" y="335"/>
                  </a:lnTo>
                  <a:lnTo>
                    <a:pt x="13395" y="248"/>
                  </a:lnTo>
                  <a:lnTo>
                    <a:pt x="12977" y="173"/>
                  </a:lnTo>
                  <a:lnTo>
                    <a:pt x="12552" y="112"/>
                  </a:lnTo>
                  <a:lnTo>
                    <a:pt x="12121" y="63"/>
                  </a:lnTo>
                  <a:lnTo>
                    <a:pt x="11686" y="28"/>
                  </a:lnTo>
                  <a:lnTo>
                    <a:pt x="11245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03" name="Треугольник"/>
            <p:cNvSpPr/>
            <p:nvPr/>
          </p:nvSpPr>
          <p:spPr>
            <a:xfrm>
              <a:off x="2065479" y="19157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08" name="object 12"/>
          <p:cNvSpPr/>
          <p:nvPr/>
        </p:nvSpPr>
        <p:spPr>
          <a:xfrm>
            <a:off x="12195684" y="6814689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12" name="object 13"/>
          <p:cNvGrpSpPr/>
          <p:nvPr/>
        </p:nvGrpSpPr>
        <p:grpSpPr>
          <a:xfrm>
            <a:off x="14226226" y="3750704"/>
            <a:ext cx="2302942" cy="2923398"/>
            <a:chOff x="0" y="0"/>
            <a:chExt cx="2339870" cy="2970276"/>
          </a:xfrm>
        </p:grpSpPr>
        <p:sp>
          <p:nvSpPr>
            <p:cNvPr id="1409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gradFill>
              <a:gsLst>
                <a:gs pos="0">
                  <a:srgbClr val="7AACFC"/>
                </a:gs>
                <a:gs pos="99000">
                  <a:srgbClr val="CDDFFE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0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8D8D8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1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416" name="object 14"/>
          <p:cNvGrpSpPr/>
          <p:nvPr/>
        </p:nvGrpSpPr>
        <p:grpSpPr>
          <a:xfrm>
            <a:off x="16665361" y="1125848"/>
            <a:ext cx="2302942" cy="2923398"/>
            <a:chOff x="0" y="0"/>
            <a:chExt cx="2339870" cy="2970276"/>
          </a:xfrm>
        </p:grpSpPr>
        <p:sp>
          <p:nvSpPr>
            <p:cNvPr id="1413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4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5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18" name="object 16"/>
          <p:cNvSpPr/>
          <p:nvPr/>
        </p:nvSpPr>
        <p:spPr>
          <a:xfrm>
            <a:off x="14659585" y="4152679"/>
            <a:ext cx="1436243" cy="143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19" name="object 18"/>
          <p:cNvSpPr/>
          <p:nvPr/>
        </p:nvSpPr>
        <p:spPr>
          <a:xfrm>
            <a:off x="17098720" y="1527832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20" name="Текст 38"/>
          <p:cNvSpPr txBox="1">
            <a:spLocks noGrp="1"/>
          </p:cNvSpPr>
          <p:nvPr>
            <p:ph type="body" sz="quarter" idx="4294967295"/>
          </p:nvPr>
        </p:nvSpPr>
        <p:spPr>
          <a:xfrm rot="16200000">
            <a:off x="-3454641" y="3732817"/>
            <a:ext cx="9576721" cy="2667438"/>
          </a:xfrm>
          <a:prstGeom prst="rect">
            <a:avLst/>
          </a:prstGeom>
        </p:spPr>
        <p:txBody>
          <a:bodyPr/>
          <a:lstStyle>
            <a:lvl1pPr>
              <a:defRPr sz="170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23—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1421" name="Текст 39"/>
          <p:cNvSpPr>
            <a:spLocks noGrp="1"/>
          </p:cNvSpPr>
          <p:nvPr>
            <p:ph type="body" idx="4294967295"/>
          </p:nvPr>
        </p:nvSpPr>
        <p:spPr>
          <a:xfrm>
            <a:off x="12335826" y="7235288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2022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2" name="Текст 40"/>
          <p:cNvSpPr>
            <a:spLocks noGrp="1"/>
          </p:cNvSpPr>
          <p:nvPr>
            <p:ph type="body" idx="4294967295"/>
          </p:nvPr>
        </p:nvSpPr>
        <p:spPr>
          <a:xfrm>
            <a:off x="14785511" y="4592777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sz="2756" dirty="0">
                <a:latin typeface="TINKOFFSANS-MEDIUM" panose="02000506050000020004" pitchFamily="2" charset="0"/>
              </a:rPr>
              <a:t>20</a:t>
            </a:r>
            <a:r>
              <a:rPr lang="ru-RU" sz="2756" dirty="0">
                <a:latin typeface="TINKOFFSANS-MEDIUM" panose="02000506050000020004" pitchFamily="2" charset="0"/>
              </a:rPr>
              <a:t>23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3" name="Текст 41"/>
          <p:cNvSpPr>
            <a:spLocks noGrp="1"/>
          </p:cNvSpPr>
          <p:nvPr>
            <p:ph type="body" idx="4294967295"/>
          </p:nvPr>
        </p:nvSpPr>
        <p:spPr>
          <a:xfrm>
            <a:off x="17224932" y="1954294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2024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4" name="Текст 42"/>
          <p:cNvSpPr>
            <a:spLocks noGrp="1"/>
          </p:cNvSpPr>
          <p:nvPr>
            <p:ph type="body" idx="4294967295"/>
          </p:nvPr>
        </p:nvSpPr>
        <p:spPr>
          <a:xfrm>
            <a:off x="6208511" y="4628710"/>
            <a:ext cx="7361462" cy="1563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 </a:t>
            </a:r>
          </a:p>
        </p:txBody>
      </p:sp>
      <p:sp>
        <p:nvSpPr>
          <p:cNvPr id="1425" name="Текст 43"/>
          <p:cNvSpPr>
            <a:spLocks noGrp="1"/>
          </p:cNvSpPr>
          <p:nvPr>
            <p:ph type="body" idx="4294967295"/>
          </p:nvPr>
        </p:nvSpPr>
        <p:spPr>
          <a:xfrm>
            <a:off x="8737787" y="1618259"/>
            <a:ext cx="7680436" cy="15580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 в отношении поставленных задач</a:t>
            </a:r>
          </a:p>
        </p:txBody>
      </p:sp>
      <p:sp>
        <p:nvSpPr>
          <p:cNvPr id="1426" name="Текст 44"/>
          <p:cNvSpPr>
            <a:spLocks noGrp="1"/>
          </p:cNvSpPr>
          <p:nvPr>
            <p:ph type="body" idx="4294967295"/>
          </p:nvPr>
        </p:nvSpPr>
        <p:spPr>
          <a:xfrm>
            <a:off x="4507832" y="8505489"/>
            <a:ext cx="7018921" cy="152082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в отношении поставленных задач</a:t>
            </a:r>
          </a:p>
        </p:txBody>
      </p:sp>
      <p:sp>
        <p:nvSpPr>
          <p:cNvPr id="1427" name="Текст 45"/>
          <p:cNvSpPr>
            <a:spLocks noGrp="1"/>
          </p:cNvSpPr>
          <p:nvPr>
            <p:ph type="body" idx="4294967295"/>
          </p:nvPr>
        </p:nvSpPr>
        <p:spPr>
          <a:xfrm>
            <a:off x="8229600" y="939298"/>
            <a:ext cx="8184175" cy="55399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</a:t>
            </a:r>
          </a:p>
        </p:txBody>
      </p:sp>
      <p:sp>
        <p:nvSpPr>
          <p:cNvPr id="1428" name="Текст 46"/>
          <p:cNvSpPr>
            <a:spLocks noGrp="1"/>
          </p:cNvSpPr>
          <p:nvPr>
            <p:ph type="body" idx="4294967295"/>
          </p:nvPr>
        </p:nvSpPr>
        <p:spPr>
          <a:xfrm>
            <a:off x="6914147" y="3939172"/>
            <a:ext cx="6655822" cy="55399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специалистов</a:t>
            </a:r>
          </a:p>
        </p:txBody>
      </p:sp>
      <p:sp>
        <p:nvSpPr>
          <p:cNvPr id="1429" name="Текст 47"/>
          <p:cNvSpPr>
            <a:spLocks noGrp="1"/>
          </p:cNvSpPr>
          <p:nvPr>
            <p:ph type="body" idx="4294967295"/>
          </p:nvPr>
        </p:nvSpPr>
        <p:spPr>
          <a:xfrm>
            <a:off x="5207001" y="7375738"/>
            <a:ext cx="6319756" cy="101566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 физического лица</a:t>
            </a:r>
          </a:p>
        </p:txBody>
      </p:sp>
      <p:sp>
        <p:nvSpPr>
          <p:cNvPr id="1430" name="Текст 48"/>
          <p:cNvSpPr>
            <a:spLocks noGrp="1"/>
          </p:cNvSpPr>
          <p:nvPr>
            <p:ph type="body" idx="4294967295"/>
          </p:nvPr>
        </p:nvSpPr>
        <p:spPr>
          <a:xfrm rot="16200000">
            <a:off x="1233529" y="1795793"/>
            <a:ext cx="5077022" cy="2919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indent="0" algn="r" defTabSz="1509582">
              <a:lnSpc>
                <a:spcPct val="90000"/>
              </a:lnSpc>
              <a:spcBef>
                <a:spcPts val="1600"/>
              </a:spcBef>
              <a:defRPr sz="166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24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F3C0FA-9944-AA54-763F-B00248174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62FA804-E44A-4931-A596-9694927B5323}"/>
              </a:ext>
            </a:extLst>
          </p:cNvPr>
          <p:cNvGrpSpPr/>
          <p:nvPr/>
        </p:nvGrpSpPr>
        <p:grpSpPr>
          <a:xfrm>
            <a:off x="551225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C257CE-6404-4745-99C5-0A4F1264B79C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BF5669-6119-4D2F-960C-5329947B1894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2" name="Group 115">
            <a:extLst>
              <a:ext uri="{FF2B5EF4-FFF2-40B4-BE49-F238E27FC236}">
                <a16:creationId xmlns:a16="http://schemas.microsoft.com/office/drawing/2014/main" id="{56627F62-40DA-324C-978A-FEFB1BE7EDAA}"/>
              </a:ext>
            </a:extLst>
          </p:cNvPr>
          <p:cNvGrpSpPr/>
          <p:nvPr/>
        </p:nvGrpSpPr>
        <p:grpSpPr>
          <a:xfrm>
            <a:off x="9179570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3" name="Freeform: Shape 84">
              <a:extLst>
                <a:ext uri="{FF2B5EF4-FFF2-40B4-BE49-F238E27FC236}">
                  <a16:creationId xmlns:a16="http://schemas.microsoft.com/office/drawing/2014/main" id="{CA63A316-DC17-E741-909D-50F2184417EB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Freeform: Shape 88">
              <a:extLst>
                <a:ext uri="{FF2B5EF4-FFF2-40B4-BE49-F238E27FC236}">
                  <a16:creationId xmlns:a16="http://schemas.microsoft.com/office/drawing/2014/main" id="{7EC458FA-0904-CB4A-A50C-0134BE6B142B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8" name="Group 115">
            <a:extLst>
              <a:ext uri="{FF2B5EF4-FFF2-40B4-BE49-F238E27FC236}">
                <a16:creationId xmlns:a16="http://schemas.microsoft.com/office/drawing/2014/main" id="{48122EA7-6D17-BA4C-8124-BC061E0DFC13}"/>
              </a:ext>
            </a:extLst>
          </p:cNvPr>
          <p:cNvGrpSpPr/>
          <p:nvPr/>
        </p:nvGrpSpPr>
        <p:grpSpPr>
          <a:xfrm>
            <a:off x="1285197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9" name="Freeform: Shape 84">
              <a:extLst>
                <a:ext uri="{FF2B5EF4-FFF2-40B4-BE49-F238E27FC236}">
                  <a16:creationId xmlns:a16="http://schemas.microsoft.com/office/drawing/2014/main" id="{0DC086AC-3E55-0B47-9AF6-E23013869220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Freeform: Shape 88">
              <a:extLst>
                <a:ext uri="{FF2B5EF4-FFF2-40B4-BE49-F238E27FC236}">
                  <a16:creationId xmlns:a16="http://schemas.microsoft.com/office/drawing/2014/main" id="{A2B49513-F3E2-154E-BC4C-C36F75AEABA7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EABF3-5757-41B6-ABD0-736F06BDB6B8}"/>
              </a:ext>
            </a:extLst>
          </p:cNvPr>
          <p:cNvGrpSpPr/>
          <p:nvPr/>
        </p:nvGrpSpPr>
        <p:grpSpPr>
          <a:xfrm>
            <a:off x="2425468" y="4043643"/>
            <a:ext cx="14948387" cy="3677356"/>
            <a:chOff x="1493546" y="2482905"/>
            <a:chExt cx="9204908" cy="22644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5EB8DA0-348F-4480-A25F-EB44FE8A9C9C}"/>
                </a:ext>
              </a:extLst>
            </p:cNvPr>
            <p:cNvGrpSpPr/>
            <p:nvPr/>
          </p:nvGrpSpPr>
          <p:grpSpPr>
            <a:xfrm>
              <a:off x="1547627" y="2482905"/>
              <a:ext cx="9075349" cy="2264440"/>
              <a:chOff x="1803266" y="2906488"/>
              <a:chExt cx="8504508" cy="2122006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099AEE3A-B7B9-4B06-A826-D68F71A082C0}"/>
                  </a:ext>
                </a:extLst>
              </p:cNvPr>
              <p:cNvSpPr/>
              <p:nvPr/>
            </p:nvSpPr>
            <p:spPr>
              <a:xfrm>
                <a:off x="1803266" y="2906488"/>
                <a:ext cx="2122006" cy="2122006"/>
              </a:xfrm>
              <a:prstGeom prst="arc">
                <a:avLst>
                  <a:gd name="adj1" fmla="val 10827481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6814D970-7F6C-4F01-8FF5-6071D6A3D803}"/>
                  </a:ext>
                </a:extLst>
              </p:cNvPr>
              <p:cNvSpPr/>
              <p:nvPr/>
            </p:nvSpPr>
            <p:spPr>
              <a:xfrm>
                <a:off x="3932876" y="2906488"/>
                <a:ext cx="2122006" cy="2122006"/>
              </a:xfrm>
              <a:prstGeom prst="arc">
                <a:avLst>
                  <a:gd name="adj1" fmla="val 21580352"/>
                  <a:gd name="adj2" fmla="val 1080000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BADBDAF-84D4-41F8-962B-88324D4D758A}"/>
                  </a:ext>
                </a:extLst>
              </p:cNvPr>
              <p:cNvSpPr/>
              <p:nvPr/>
            </p:nvSpPr>
            <p:spPr>
              <a:xfrm>
                <a:off x="6058690" y="2906488"/>
                <a:ext cx="2122006" cy="2122006"/>
              </a:xfrm>
              <a:prstGeom prst="arc">
                <a:avLst>
                  <a:gd name="adj1" fmla="val 10802603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F265DD5-1909-4E86-8F8E-2F1309625717}"/>
                  </a:ext>
                </a:extLst>
              </p:cNvPr>
              <p:cNvSpPr/>
              <p:nvPr/>
            </p:nvSpPr>
            <p:spPr>
              <a:xfrm>
                <a:off x="8185768" y="2906488"/>
                <a:ext cx="2122006" cy="2122006"/>
              </a:xfrm>
              <a:prstGeom prst="arc">
                <a:avLst>
                  <a:gd name="adj1" fmla="val 21598355"/>
                  <a:gd name="adj2" fmla="val 1082457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FD5CF7-3A25-43B3-BC53-6132AB8A0915}"/>
                </a:ext>
              </a:extLst>
            </p:cNvPr>
            <p:cNvSpPr/>
            <p:nvPr/>
          </p:nvSpPr>
          <p:spPr>
            <a:xfrm>
              <a:off x="1493546" y="3560371"/>
              <a:ext cx="108153" cy="108153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3C18269-8EA1-4301-947C-537A7E381139}"/>
                </a:ext>
              </a:extLst>
            </p:cNvPr>
            <p:cNvSpPr/>
            <p:nvPr/>
          </p:nvSpPr>
          <p:spPr>
            <a:xfrm>
              <a:off x="3284825" y="2629350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2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F8B4AE-02E4-4EB4-8AD0-9000D813C3A7}"/>
                </a:ext>
              </a:extLst>
            </p:cNvPr>
            <p:cNvSpPr/>
            <p:nvPr/>
          </p:nvSpPr>
          <p:spPr>
            <a:xfrm>
              <a:off x="5719779" y="4317203"/>
              <a:ext cx="125639" cy="125203"/>
            </a:xfrm>
            <a:custGeom>
              <a:avLst/>
              <a:gdLst>
                <a:gd name="connsiteX0" fmla="*/ 80470 w 88520"/>
                <a:gd name="connsiteY0" fmla="*/ 123 h 88213"/>
                <a:gd name="connsiteX1" fmla="*/ 7127 w 88520"/>
                <a:gd name="connsiteY1" fmla="*/ 9648 h 88213"/>
                <a:gd name="connsiteX2" fmla="*/ 2365 w 88520"/>
                <a:gd name="connsiteY2" fmla="*/ 22983 h 88213"/>
                <a:gd name="connsiteX3" fmla="*/ 65230 w 88520"/>
                <a:gd name="connsiteY3" fmla="*/ 85848 h 88213"/>
                <a:gd name="connsiteX4" fmla="*/ 78565 w 88520"/>
                <a:gd name="connsiteY4" fmla="*/ 81086 h 88213"/>
                <a:gd name="connsiteX5" fmla="*/ 88090 w 88520"/>
                <a:gd name="connsiteY5" fmla="*/ 7743 h 88213"/>
                <a:gd name="connsiteX6" fmla="*/ 80470 w 88520"/>
                <a:gd name="connsiteY6" fmla="*/ 123 h 8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0" h="88213">
                  <a:moveTo>
                    <a:pt x="80470" y="123"/>
                  </a:moveTo>
                  <a:lnTo>
                    <a:pt x="7127" y="9648"/>
                  </a:lnTo>
                  <a:cubicBezTo>
                    <a:pt x="460" y="10601"/>
                    <a:pt x="-2398" y="18221"/>
                    <a:pt x="2365" y="22983"/>
                  </a:cubicBezTo>
                  <a:lnTo>
                    <a:pt x="65230" y="85848"/>
                  </a:lnTo>
                  <a:cubicBezTo>
                    <a:pt x="69992" y="90611"/>
                    <a:pt x="77613" y="87753"/>
                    <a:pt x="78565" y="81086"/>
                  </a:cubicBezTo>
                  <a:lnTo>
                    <a:pt x="88090" y="7743"/>
                  </a:lnTo>
                  <a:cubicBezTo>
                    <a:pt x="89995" y="3933"/>
                    <a:pt x="85233" y="-829"/>
                    <a:pt x="80470" y="1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070ED3B-2B31-4AF9-99C0-599117BDA4FE}"/>
                </a:ext>
              </a:extLst>
            </p:cNvPr>
            <p:cNvSpPr/>
            <p:nvPr/>
          </p:nvSpPr>
          <p:spPr>
            <a:xfrm>
              <a:off x="7891472" y="2676924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3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68D164-4045-494C-9998-C382DBF818E8}"/>
                </a:ext>
              </a:extLst>
            </p:cNvPr>
            <p:cNvSpPr/>
            <p:nvPr/>
          </p:nvSpPr>
          <p:spPr>
            <a:xfrm>
              <a:off x="10548152" y="3560371"/>
              <a:ext cx="150302" cy="106463"/>
            </a:xfrm>
            <a:custGeom>
              <a:avLst/>
              <a:gdLst>
                <a:gd name="connsiteX0" fmla="*/ 46281 w 105897"/>
                <a:gd name="connsiteY0" fmla="*/ 3572 h 75009"/>
                <a:gd name="connsiteX1" fmla="*/ 1513 w 105897"/>
                <a:gd name="connsiteY1" fmla="*/ 61674 h 75009"/>
                <a:gd name="connsiteX2" fmla="*/ 8181 w 105897"/>
                <a:gd name="connsiteY2" fmla="*/ 75009 h 75009"/>
                <a:gd name="connsiteX3" fmla="*/ 97716 w 105897"/>
                <a:gd name="connsiteY3" fmla="*/ 75009 h 75009"/>
                <a:gd name="connsiteX4" fmla="*/ 104384 w 105897"/>
                <a:gd name="connsiteY4" fmla="*/ 61674 h 75009"/>
                <a:gd name="connsiteX5" fmla="*/ 59616 w 105897"/>
                <a:gd name="connsiteY5" fmla="*/ 3572 h 75009"/>
                <a:gd name="connsiteX6" fmla="*/ 46281 w 105897"/>
                <a:gd name="connsiteY6" fmla="*/ 3572 h 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97" h="75009">
                  <a:moveTo>
                    <a:pt x="46281" y="3572"/>
                  </a:moveTo>
                  <a:lnTo>
                    <a:pt x="1513" y="61674"/>
                  </a:lnTo>
                  <a:cubicBezTo>
                    <a:pt x="-2296" y="67389"/>
                    <a:pt x="1513" y="75009"/>
                    <a:pt x="8181" y="75009"/>
                  </a:cubicBezTo>
                  <a:lnTo>
                    <a:pt x="97716" y="75009"/>
                  </a:lnTo>
                  <a:cubicBezTo>
                    <a:pt x="104384" y="75009"/>
                    <a:pt x="108194" y="67389"/>
                    <a:pt x="104384" y="61674"/>
                  </a:cubicBezTo>
                  <a:lnTo>
                    <a:pt x="59616" y="3572"/>
                  </a:lnTo>
                  <a:cubicBezTo>
                    <a:pt x="54854" y="-1191"/>
                    <a:pt x="49138" y="-1191"/>
                    <a:pt x="46281" y="35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0271D-4293-4409-BD56-1D3464EF22C5}"/>
              </a:ext>
            </a:extLst>
          </p:cNvPr>
          <p:cNvGrpSpPr/>
          <p:nvPr/>
        </p:nvGrpSpPr>
        <p:grpSpPr>
          <a:xfrm>
            <a:off x="6763651" y="4603478"/>
            <a:ext cx="2555495" cy="2555495"/>
            <a:chOff x="4164916" y="2827638"/>
            <a:chExt cx="1573621" cy="1573621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4B2AA71-4FBA-4ADF-ADD4-614C9280229E}"/>
                </a:ext>
              </a:extLst>
            </p:cNvPr>
            <p:cNvSpPr/>
            <p:nvPr/>
          </p:nvSpPr>
          <p:spPr>
            <a:xfrm>
              <a:off x="4164916" y="2827638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34BE06-9492-4EDB-881E-FF59E6F04811}"/>
                </a:ext>
              </a:extLst>
            </p:cNvPr>
            <p:cNvSpPr/>
            <p:nvPr/>
          </p:nvSpPr>
          <p:spPr>
            <a:xfrm>
              <a:off x="4286899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EB463FE-CFC5-4440-915F-D232EBB87CDF}"/>
                </a:ext>
              </a:extLst>
            </p:cNvPr>
            <p:cNvSpPr/>
            <p:nvPr/>
          </p:nvSpPr>
          <p:spPr>
            <a:xfrm>
              <a:off x="4424784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8 w 622934"/>
                <a:gd name="connsiteY1" fmla="*/ 622935 h 622935"/>
                <a:gd name="connsiteX2" fmla="*/ 0 w 622934"/>
                <a:gd name="connsiteY2" fmla="*/ 311467 h 622935"/>
                <a:gd name="connsiteX3" fmla="*/ 311468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4E40E7-32F4-4007-A3DD-FC0843EAD1A9}"/>
              </a:ext>
            </a:extLst>
          </p:cNvPr>
          <p:cNvGrpSpPr/>
          <p:nvPr/>
        </p:nvGrpSpPr>
        <p:grpSpPr>
          <a:xfrm>
            <a:off x="14179000" y="4603478"/>
            <a:ext cx="2495413" cy="2555495"/>
            <a:chOff x="8731134" y="2827638"/>
            <a:chExt cx="1536624" cy="1573621"/>
          </a:xfrm>
          <a:effectLst/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0C67F6-38A6-43F0-A44D-ACF8265F2BA8}"/>
                </a:ext>
              </a:extLst>
            </p:cNvPr>
            <p:cNvSpPr/>
            <p:nvPr/>
          </p:nvSpPr>
          <p:spPr>
            <a:xfrm>
              <a:off x="8731134" y="2827638"/>
              <a:ext cx="1536624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6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F2FDF3-5F9F-465A-96DC-E48DD26C81D0}"/>
                </a:ext>
              </a:extLst>
            </p:cNvPr>
            <p:cNvSpPr/>
            <p:nvPr/>
          </p:nvSpPr>
          <p:spPr>
            <a:xfrm>
              <a:off x="8825254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EF56DA-716B-4972-9211-7EFF08666FFB}"/>
                </a:ext>
              </a:extLst>
            </p:cNvPr>
            <p:cNvSpPr/>
            <p:nvPr/>
          </p:nvSpPr>
          <p:spPr>
            <a:xfrm>
              <a:off x="8963139" y="3090211"/>
              <a:ext cx="1056588" cy="1056588"/>
            </a:xfrm>
            <a:custGeom>
              <a:avLst/>
              <a:gdLst>
                <a:gd name="connsiteX0" fmla="*/ 622935 w 622935"/>
                <a:gd name="connsiteY0" fmla="*/ 311467 h 622935"/>
                <a:gd name="connsiteX1" fmla="*/ 311468 w 622935"/>
                <a:gd name="connsiteY1" fmla="*/ 622935 h 622935"/>
                <a:gd name="connsiteX2" fmla="*/ 0 w 622935"/>
                <a:gd name="connsiteY2" fmla="*/ 311467 h 622935"/>
                <a:gd name="connsiteX3" fmla="*/ 311468 w 622935"/>
                <a:gd name="connsiteY3" fmla="*/ 0 h 622935"/>
                <a:gd name="connsiteX4" fmla="*/ 622935 w 622935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7"/>
                  </a:moveTo>
                  <a:cubicBezTo>
                    <a:pt x="622935" y="483486"/>
                    <a:pt x="483487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8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82A239-5957-4EB9-97F2-319E95934179}"/>
              </a:ext>
            </a:extLst>
          </p:cNvPr>
          <p:cNvGrpSpPr/>
          <p:nvPr/>
        </p:nvGrpSpPr>
        <p:grpSpPr>
          <a:xfrm>
            <a:off x="10447602" y="4603478"/>
            <a:ext cx="2555492" cy="2555495"/>
            <a:chOff x="6433417" y="2827638"/>
            <a:chExt cx="1573619" cy="1573621"/>
          </a:xfrm>
          <a:effectLst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088B4C9-E22F-4294-AE96-0EF4F0447837}"/>
                </a:ext>
              </a:extLst>
            </p:cNvPr>
            <p:cNvSpPr/>
            <p:nvPr/>
          </p:nvSpPr>
          <p:spPr>
            <a:xfrm>
              <a:off x="6433417" y="2827638"/>
              <a:ext cx="1573619" cy="1573621"/>
            </a:xfrm>
            <a:custGeom>
              <a:avLst/>
              <a:gdLst>
                <a:gd name="connsiteX0" fmla="*/ 1108710 w 1108709"/>
                <a:gd name="connsiteY0" fmla="*/ 554355 h 1108710"/>
                <a:gd name="connsiteX1" fmla="*/ 554355 w 1108709"/>
                <a:gd name="connsiteY1" fmla="*/ 1108710 h 1108710"/>
                <a:gd name="connsiteX2" fmla="*/ 0 w 1108709"/>
                <a:gd name="connsiteY2" fmla="*/ 554355 h 1108710"/>
                <a:gd name="connsiteX3" fmla="*/ 554355 w 1108709"/>
                <a:gd name="connsiteY3" fmla="*/ 0 h 1108710"/>
                <a:gd name="connsiteX4" fmla="*/ 1108710 w 1108709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09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DF6A1B-E290-4F80-81F1-4FF3BCC0D0E1}"/>
                </a:ext>
              </a:extLst>
            </p:cNvPr>
            <p:cNvSpPr/>
            <p:nvPr/>
          </p:nvSpPr>
          <p:spPr>
            <a:xfrm>
              <a:off x="6555400" y="2949622"/>
              <a:ext cx="1329653" cy="1329654"/>
            </a:xfrm>
            <a:custGeom>
              <a:avLst/>
              <a:gdLst>
                <a:gd name="connsiteX0" fmla="*/ 853440 w 853440"/>
                <a:gd name="connsiteY0" fmla="*/ 426720 h 853439"/>
                <a:gd name="connsiteX1" fmla="*/ 426720 w 853440"/>
                <a:gd name="connsiteY1" fmla="*/ 853440 h 853439"/>
                <a:gd name="connsiteX2" fmla="*/ 0 w 853440"/>
                <a:gd name="connsiteY2" fmla="*/ 426720 h 853439"/>
                <a:gd name="connsiteX3" fmla="*/ 426720 w 853440"/>
                <a:gd name="connsiteY3" fmla="*/ 0 h 853439"/>
                <a:gd name="connsiteX4" fmla="*/ 853440 w 853440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D330E9-0481-4341-AF58-29F92D544925}"/>
                </a:ext>
              </a:extLst>
            </p:cNvPr>
            <p:cNvSpPr/>
            <p:nvPr/>
          </p:nvSpPr>
          <p:spPr>
            <a:xfrm>
              <a:off x="6694638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7 w 622934"/>
                <a:gd name="connsiteY1" fmla="*/ 622935 h 622935"/>
                <a:gd name="connsiteX2" fmla="*/ 0 w 622934"/>
                <a:gd name="connsiteY2" fmla="*/ 311467 h 622935"/>
                <a:gd name="connsiteX3" fmla="*/ 311467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7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7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A4215-75BF-4FE1-B778-2548080F7484}"/>
              </a:ext>
            </a:extLst>
          </p:cNvPr>
          <p:cNvGrpSpPr/>
          <p:nvPr/>
        </p:nvGrpSpPr>
        <p:grpSpPr>
          <a:xfrm>
            <a:off x="3073115" y="4605673"/>
            <a:ext cx="2555495" cy="2555495"/>
            <a:chOff x="1892359" y="2828990"/>
            <a:chExt cx="1573621" cy="157362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805082-6ABD-4563-812A-7C775A3F059F}"/>
                </a:ext>
              </a:extLst>
            </p:cNvPr>
            <p:cNvSpPr/>
            <p:nvPr/>
          </p:nvSpPr>
          <p:spPr>
            <a:xfrm>
              <a:off x="1892359" y="2828990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F04A1DB-40AE-4F4A-9A81-F99D0C9881CC}"/>
                </a:ext>
              </a:extLst>
            </p:cNvPr>
            <p:cNvSpPr/>
            <p:nvPr/>
          </p:nvSpPr>
          <p:spPr>
            <a:xfrm>
              <a:off x="2014343" y="2950974"/>
              <a:ext cx="1329653" cy="1329654"/>
            </a:xfrm>
            <a:custGeom>
              <a:avLst/>
              <a:gdLst>
                <a:gd name="connsiteX0" fmla="*/ 853440 w 853440"/>
                <a:gd name="connsiteY0" fmla="*/ 426720 h 853440"/>
                <a:gd name="connsiteX1" fmla="*/ 426720 w 853440"/>
                <a:gd name="connsiteY1" fmla="*/ 853440 h 853440"/>
                <a:gd name="connsiteX2" fmla="*/ 0 w 853440"/>
                <a:gd name="connsiteY2" fmla="*/ 426720 h 853440"/>
                <a:gd name="connsiteX3" fmla="*/ 426720 w 853440"/>
                <a:gd name="connsiteY3" fmla="*/ 0 h 853440"/>
                <a:gd name="connsiteX4" fmla="*/ 853440 w 853440"/>
                <a:gd name="connsiteY4" fmla="*/ 42672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40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BDB108-5F0A-4EF5-8D27-C9B10BE73DA5}"/>
                </a:ext>
              </a:extLst>
            </p:cNvPr>
            <p:cNvSpPr/>
            <p:nvPr/>
          </p:nvSpPr>
          <p:spPr>
            <a:xfrm>
              <a:off x="2152228" y="3092915"/>
              <a:ext cx="1056588" cy="1056588"/>
            </a:xfrm>
            <a:custGeom>
              <a:avLst/>
              <a:gdLst>
                <a:gd name="connsiteX0" fmla="*/ 622935 w 622935"/>
                <a:gd name="connsiteY0" fmla="*/ 311468 h 622935"/>
                <a:gd name="connsiteX1" fmla="*/ 311468 w 622935"/>
                <a:gd name="connsiteY1" fmla="*/ 622935 h 622935"/>
                <a:gd name="connsiteX2" fmla="*/ 0 w 622935"/>
                <a:gd name="connsiteY2" fmla="*/ 311468 h 622935"/>
                <a:gd name="connsiteX3" fmla="*/ 311468 w 622935"/>
                <a:gd name="connsiteY3" fmla="*/ 0 h 622935"/>
                <a:gd name="connsiteX4" fmla="*/ 622935 w 622935"/>
                <a:gd name="connsiteY4" fmla="*/ 311468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8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CE8897C-807B-4F0B-8FE5-D146280EE68B}"/>
              </a:ext>
            </a:extLst>
          </p:cNvPr>
          <p:cNvSpPr txBox="1"/>
          <p:nvPr/>
        </p:nvSpPr>
        <p:spPr>
          <a:xfrm>
            <a:off x="2669545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FBD36D-30A2-4CA3-A489-93B9FEE6C8A8}"/>
              </a:ext>
            </a:extLst>
          </p:cNvPr>
          <p:cNvSpPr txBox="1"/>
          <p:nvPr/>
        </p:nvSpPr>
        <p:spPr>
          <a:xfrm>
            <a:off x="2669543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5B9219-0C00-4835-B634-1D09F5AEA249}"/>
              </a:ext>
            </a:extLst>
          </p:cNvPr>
          <p:cNvSpPr txBox="1"/>
          <p:nvPr/>
        </p:nvSpPr>
        <p:spPr>
          <a:xfrm>
            <a:off x="6374210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624C80-DBE7-456B-99B7-CB515C208FA9}"/>
              </a:ext>
            </a:extLst>
          </p:cNvPr>
          <p:cNvSpPr txBox="1"/>
          <p:nvPr/>
        </p:nvSpPr>
        <p:spPr>
          <a:xfrm>
            <a:off x="6374208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82EBD27-8BF4-419C-8253-E1DB09CFDBE8}"/>
              </a:ext>
            </a:extLst>
          </p:cNvPr>
          <p:cNvSpPr txBox="1"/>
          <p:nvPr/>
        </p:nvSpPr>
        <p:spPr>
          <a:xfrm>
            <a:off x="10094042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D7CA7B-BCA1-4F56-A1DD-5BA45FE69C6F}"/>
              </a:ext>
            </a:extLst>
          </p:cNvPr>
          <p:cNvSpPr txBox="1"/>
          <p:nvPr/>
        </p:nvSpPr>
        <p:spPr>
          <a:xfrm>
            <a:off x="10094040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D81673-9652-4394-957A-BFA64A2300B1}"/>
              </a:ext>
            </a:extLst>
          </p:cNvPr>
          <p:cNvSpPr txBox="1"/>
          <p:nvPr/>
        </p:nvSpPr>
        <p:spPr>
          <a:xfrm>
            <a:off x="13932057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88F19A8-BBB8-42FD-AF6B-2B5E6988699F}"/>
              </a:ext>
            </a:extLst>
          </p:cNvPr>
          <p:cNvSpPr txBox="1"/>
          <p:nvPr/>
        </p:nvSpPr>
        <p:spPr>
          <a:xfrm>
            <a:off x="13932055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D014F-E272-A94A-A9D5-7EE96E1DA04C}"/>
              </a:ext>
            </a:extLst>
          </p:cNvPr>
          <p:cNvSpPr txBox="1"/>
          <p:nvPr/>
        </p:nvSpPr>
        <p:spPr>
          <a:xfrm>
            <a:off x="7374740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92B08-51A0-4E4E-80AA-451C26BCABDC}"/>
              </a:ext>
            </a:extLst>
          </p:cNvPr>
          <p:cNvSpPr txBox="1"/>
          <p:nvPr/>
        </p:nvSpPr>
        <p:spPr>
          <a:xfrm>
            <a:off x="11033596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72A178-C4FA-7848-838A-6AC48801CA46}"/>
              </a:ext>
            </a:extLst>
          </p:cNvPr>
          <p:cNvSpPr txBox="1"/>
          <p:nvPr/>
        </p:nvSpPr>
        <p:spPr>
          <a:xfrm>
            <a:off x="14718914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FC9B7-AAE6-4447-9506-1CDE4E407E4B}"/>
              </a:ext>
            </a:extLst>
          </p:cNvPr>
          <p:cNvSpPr txBox="1"/>
          <p:nvPr/>
        </p:nvSpPr>
        <p:spPr>
          <a:xfrm>
            <a:off x="3662957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FBFDD-A55B-EE26-E2EB-7F22671517E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C39A1-A37D-E982-C25B-235AF12EDE08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AE8E5E01-47D3-4E38-C457-0EDE1FEEA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45491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5" name="Текст 27"/>
          <p:cNvSpPr>
            <a:spLocks noGrp="1"/>
          </p:cNvSpPr>
          <p:nvPr>
            <p:ph type="body" idx="4294967295"/>
          </p:nvPr>
        </p:nvSpPr>
        <p:spPr>
          <a:xfrm>
            <a:off x="15286961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уга 2">
            <a:extLst>
              <a:ext uri="{FF2B5EF4-FFF2-40B4-BE49-F238E27FC236}">
                <a16:creationId xmlns:a16="http://schemas.microsoft.com/office/drawing/2014/main" id="{9029562A-9C79-184D-A67C-07C7A2874F4E}"/>
              </a:ext>
            </a:extLst>
          </p:cNvPr>
          <p:cNvSpPr/>
          <p:nvPr/>
        </p:nvSpPr>
        <p:spPr>
          <a:xfrm>
            <a:off x="6592800" y="3130002"/>
            <a:ext cx="6111412" cy="5985837"/>
          </a:xfrm>
          <a:prstGeom prst="arc">
            <a:avLst>
              <a:gd name="adj1" fmla="val 20385471"/>
              <a:gd name="adj2" fmla="val 16100203"/>
            </a:avLst>
          </a:prstGeom>
          <a:noFill/>
          <a:ln w="19050" cap="flat">
            <a:solidFill>
              <a:schemeClr val="bg1"/>
            </a:solidFill>
            <a:prstDash val="dash"/>
            <a:miter lim="8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C4A4625-0111-C54C-A066-316376260FAF}"/>
              </a:ext>
            </a:extLst>
          </p:cNvPr>
          <p:cNvSpPr/>
          <p:nvPr/>
        </p:nvSpPr>
        <p:spPr>
          <a:xfrm>
            <a:off x="7478776" y="7890619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89179D7-C8B3-0442-A04E-4432980A09E7}"/>
              </a:ext>
            </a:extLst>
          </p:cNvPr>
          <p:cNvSpPr/>
          <p:nvPr/>
        </p:nvSpPr>
        <p:spPr>
          <a:xfrm>
            <a:off x="11022088" y="7547720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pPr algn="ctr"/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D368A0-4E0D-8942-8DB1-0D0422CD246F}"/>
              </a:ext>
            </a:extLst>
          </p:cNvPr>
          <p:cNvSpPr/>
          <p:nvPr/>
        </p:nvSpPr>
        <p:spPr>
          <a:xfrm>
            <a:off x="6407214" y="4014788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5" name="Овал 30"/>
          <p:cNvSpPr/>
          <p:nvPr/>
        </p:nvSpPr>
        <p:spPr>
          <a:xfrm>
            <a:off x="9851022" y="2687322"/>
            <a:ext cx="2500571" cy="2500573"/>
          </a:xfrm>
          <a:prstGeom prst="ellipse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108000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ru-RU" sz="6600" b="1" dirty="0">
                <a:solidFill>
                  <a:schemeClr val="tx1"/>
                </a:solidFill>
                <a:latin typeface="Tinkoff Sans" panose="02000506050000020004" pitchFamily="2" charset="0"/>
              </a:rPr>
              <a:t>42</a:t>
            </a:r>
            <a:r>
              <a:rPr lang="ru-RU" sz="6600" b="1" baseline="30000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9" name="Текст 17"/>
          <p:cNvSpPr>
            <a:spLocks noGrp="1"/>
          </p:cNvSpPr>
          <p:nvPr>
            <p:ph type="body" idx="22"/>
          </p:nvPr>
        </p:nvSpPr>
        <p:spPr>
          <a:xfrm>
            <a:off x="12936393" y="7739390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indent="0" defTabSz="1509582">
              <a:lnSpc>
                <a:spcPts val="3400"/>
              </a:lnSpc>
              <a:spcBef>
                <a:spcPts val="1600"/>
              </a:spcBef>
              <a:defRPr sz="3200" spc="0">
                <a:solidFill>
                  <a:srgbClr val="3A3A3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  <a:endParaRPr lang="ru-RU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D02B99F-411D-884A-9A09-9405B0AC89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36394" y="8360213"/>
            <a:ext cx="4623463" cy="1237006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2954"/>
              </a:lnSpc>
            </a:pPr>
            <a:r>
              <a:rPr lang="ru-RU" sz="200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  <a:endParaRPr lang="ru-RU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9FE43544-35F2-0345-AE3D-EC7F0303E018}"/>
              </a:ext>
            </a:extLst>
          </p:cNvPr>
          <p:cNvSpPr txBox="1">
            <a:spLocks/>
          </p:cNvSpPr>
          <p:nvPr/>
        </p:nvSpPr>
        <p:spPr>
          <a:xfrm>
            <a:off x="12706168" y="2868717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0B696D1C-F86F-3A43-9E6E-706D4D134560}"/>
              </a:ext>
            </a:extLst>
          </p:cNvPr>
          <p:cNvSpPr txBox="1">
            <a:spLocks/>
          </p:cNvSpPr>
          <p:nvPr/>
        </p:nvSpPr>
        <p:spPr>
          <a:xfrm>
            <a:off x="12706169" y="348954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58" name="Текст 17">
            <a:extLst>
              <a:ext uri="{FF2B5EF4-FFF2-40B4-BE49-F238E27FC236}">
                <a16:creationId xmlns:a16="http://schemas.microsoft.com/office/drawing/2014/main" id="{64228762-7BC2-8B43-90D2-E6644E81AEB8}"/>
              </a:ext>
            </a:extLst>
          </p:cNvPr>
          <p:cNvSpPr txBox="1">
            <a:spLocks/>
          </p:cNvSpPr>
          <p:nvPr/>
        </p:nvSpPr>
        <p:spPr>
          <a:xfrm>
            <a:off x="2241042" y="3984676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F33FDD3-DF70-144C-9E28-CD993DBA28BB}"/>
              </a:ext>
            </a:extLst>
          </p:cNvPr>
          <p:cNvSpPr txBox="1">
            <a:spLocks/>
          </p:cNvSpPr>
          <p:nvPr/>
        </p:nvSpPr>
        <p:spPr>
          <a:xfrm>
            <a:off x="1204954" y="4605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60" name="Текст 17">
            <a:extLst>
              <a:ext uri="{FF2B5EF4-FFF2-40B4-BE49-F238E27FC236}">
                <a16:creationId xmlns:a16="http://schemas.microsoft.com/office/drawing/2014/main" id="{456A0328-5022-BC48-BFE3-A0B16C1D41A2}"/>
              </a:ext>
            </a:extLst>
          </p:cNvPr>
          <p:cNvSpPr txBox="1">
            <a:spLocks/>
          </p:cNvSpPr>
          <p:nvPr/>
        </p:nvSpPr>
        <p:spPr>
          <a:xfrm>
            <a:off x="3375004" y="8122678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61" name="Текст 8">
            <a:extLst>
              <a:ext uri="{FF2B5EF4-FFF2-40B4-BE49-F238E27FC236}">
                <a16:creationId xmlns:a16="http://schemas.microsoft.com/office/drawing/2014/main" id="{313A65B4-D3A8-B140-BEB8-CDBCF495A24C}"/>
              </a:ext>
            </a:extLst>
          </p:cNvPr>
          <p:cNvSpPr txBox="1">
            <a:spLocks/>
          </p:cNvSpPr>
          <p:nvPr/>
        </p:nvSpPr>
        <p:spPr>
          <a:xfrm>
            <a:off x="2338913" y="8743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66D40-4EF3-46E0-39D1-4C6FE3E87E0C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5967C1-BBF8-325A-A88D-6C5B2F3A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AEE6852-E40C-9D00-1BFB-E39C89975347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934" y="907508"/>
            <a:ext cx="742420" cy="494948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0726" y="895136"/>
            <a:ext cx="717673" cy="50732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32335" y="849056"/>
            <a:ext cx="602341" cy="602341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96972" y="845653"/>
            <a:ext cx="637772" cy="569439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78424" y="5271334"/>
            <a:ext cx="519694" cy="680554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1341" y="833267"/>
            <a:ext cx="566909" cy="566909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395" y="882761"/>
            <a:ext cx="742420" cy="544442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5088" y="845640"/>
            <a:ext cx="618684" cy="61868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8596" y="858014"/>
            <a:ext cx="566909" cy="566909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78456" y="858014"/>
            <a:ext cx="566909" cy="566909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5475" y="2435003"/>
            <a:ext cx="668179" cy="606310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38296" y="2410243"/>
            <a:ext cx="717673" cy="655806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46878" y="2435005"/>
            <a:ext cx="602341" cy="567591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97004" y="2447366"/>
            <a:ext cx="602341" cy="54442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42303" y="2397871"/>
            <a:ext cx="791915" cy="66817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12762" y="2472123"/>
            <a:ext cx="692925" cy="532067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32721" y="2435003"/>
            <a:ext cx="643432" cy="606310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73638" y="2447364"/>
            <a:ext cx="593938" cy="581564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14550" y="2422619"/>
            <a:ext cx="445452" cy="618684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71634" y="3804663"/>
            <a:ext cx="593938" cy="64343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15561" y="3878895"/>
            <a:ext cx="631059" cy="494948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01" y="3854151"/>
            <a:ext cx="581564" cy="556815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344075" y="3866534"/>
            <a:ext cx="420704" cy="519694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41293" y="3767531"/>
            <a:ext cx="618684" cy="717673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548863" y="3817037"/>
            <a:ext cx="420704" cy="63105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29725" y="3854147"/>
            <a:ext cx="532067" cy="54444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05970" y="3804663"/>
            <a:ext cx="593938" cy="643432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36285" y="3829412"/>
            <a:ext cx="321714" cy="593938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85270" y="5283698"/>
            <a:ext cx="708637" cy="615701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655483" y="5333195"/>
            <a:ext cx="680554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847885" y="5370323"/>
            <a:ext cx="829037" cy="470201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447517" y="5246587"/>
            <a:ext cx="708637" cy="708637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611769" y="5494063"/>
            <a:ext cx="730047" cy="222728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183228" y="5246587"/>
            <a:ext cx="730047" cy="730047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350678" y="5271334"/>
            <a:ext cx="680554" cy="68055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37509" y="5333194"/>
            <a:ext cx="532067" cy="54444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661803" y="6702307"/>
            <a:ext cx="668179" cy="66817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317B530-B8FA-C544-94B0-4D7D85C85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2" y="6819192"/>
            <a:ext cx="599980" cy="537480"/>
          </a:xfrm>
          <a:prstGeom prst="rect">
            <a:avLst/>
          </a:prstGeom>
        </p:spPr>
      </p:pic>
      <p:sp>
        <p:nvSpPr>
          <p:cNvPr id="2" name="object 3">
            <a:hlinkClick r:id="rId41"/>
            <a:extLst>
              <a:ext uri="{FF2B5EF4-FFF2-40B4-BE49-F238E27FC236}">
                <a16:creationId xmlns:a16="http://schemas.microsoft.com/office/drawing/2014/main" id="{F3FEF485-CCCC-7667-2668-102C530A0C39}"/>
              </a:ext>
            </a:extLst>
          </p:cNvPr>
          <p:cNvSpPr txBox="1">
            <a:spLocks/>
          </p:cNvSpPr>
          <p:nvPr/>
        </p:nvSpPr>
        <p:spPr>
          <a:xfrm>
            <a:off x="729653" y="8573319"/>
            <a:ext cx="3102796" cy="975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9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полную </a:t>
            </a:r>
            <a:b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библиотеку иконок</a:t>
            </a:r>
            <a:endParaRPr lang="ru-RU" sz="2600" u="sng" spc="15" dirty="0">
              <a:solidFill>
                <a:srgbClr val="458BF9"/>
              </a:solidFill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8C26B36-D16D-4DB0-786D-7F13BF9AA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43E7F0B1-34EE-7F81-5DE4-77424964BE08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object 4"/>
          <p:cNvGrpSpPr/>
          <p:nvPr/>
        </p:nvGrpSpPr>
        <p:grpSpPr>
          <a:xfrm>
            <a:off x="6287804" y="5603987"/>
            <a:ext cx="2036976" cy="2072783"/>
            <a:chOff x="0" y="0"/>
            <a:chExt cx="2069640" cy="2106021"/>
          </a:xfrm>
          <a:solidFill>
            <a:schemeClr val="accent1"/>
          </a:solidFill>
        </p:grpSpPr>
        <p:sp>
          <p:nvSpPr>
            <p:cNvPr id="1256" name="Фигура"/>
            <p:cNvSpPr/>
            <p:nvPr/>
          </p:nvSpPr>
          <p:spPr>
            <a:xfrm>
              <a:off x="114974" y="1063534"/>
              <a:ext cx="1954667" cy="104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4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4" y="60"/>
                  </a:lnTo>
                  <a:lnTo>
                    <a:pt x="1780" y="147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3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2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6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6"/>
                  </a:lnTo>
                  <a:lnTo>
                    <a:pt x="1696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57" name="Фигура"/>
            <p:cNvSpPr/>
            <p:nvPr/>
          </p:nvSpPr>
          <p:spPr>
            <a:xfrm>
              <a:off x="0" y="0"/>
              <a:ext cx="1650078" cy="106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4"/>
                  </a:lnTo>
                  <a:lnTo>
                    <a:pt x="20330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7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5"/>
                  </a:lnTo>
                  <a:lnTo>
                    <a:pt x="16872" y="15759"/>
                  </a:lnTo>
                  <a:lnTo>
                    <a:pt x="16470" y="15019"/>
                  </a:lnTo>
                  <a:lnTo>
                    <a:pt x="16092" y="14256"/>
                  </a:lnTo>
                  <a:lnTo>
                    <a:pt x="15739" y="13470"/>
                  </a:lnTo>
                  <a:lnTo>
                    <a:pt x="15411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261" name="object 5"/>
          <p:cNvGrpSpPr/>
          <p:nvPr/>
        </p:nvGrpSpPr>
        <p:grpSpPr>
          <a:xfrm>
            <a:off x="11265560" y="5589871"/>
            <a:ext cx="2036976" cy="2072783"/>
            <a:chOff x="0" y="0"/>
            <a:chExt cx="2069640" cy="2106021"/>
          </a:xfrm>
        </p:grpSpPr>
        <p:sp>
          <p:nvSpPr>
            <p:cNvPr id="1259" name="Фигура"/>
            <p:cNvSpPr/>
            <p:nvPr/>
          </p:nvSpPr>
          <p:spPr>
            <a:xfrm>
              <a:off x="114973" y="1063525"/>
              <a:ext cx="1954668" cy="104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3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3" y="60"/>
                  </a:lnTo>
                  <a:lnTo>
                    <a:pt x="1780" y="148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4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3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5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7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0" name="Фигура"/>
            <p:cNvSpPr/>
            <p:nvPr/>
          </p:nvSpPr>
          <p:spPr>
            <a:xfrm>
              <a:off x="0" y="0"/>
              <a:ext cx="1650061" cy="106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5"/>
                  </a:lnTo>
                  <a:lnTo>
                    <a:pt x="20331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8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6"/>
                  </a:lnTo>
                  <a:lnTo>
                    <a:pt x="16873" y="15759"/>
                  </a:lnTo>
                  <a:lnTo>
                    <a:pt x="16470" y="15020"/>
                  </a:lnTo>
                  <a:lnTo>
                    <a:pt x="16092" y="14257"/>
                  </a:lnTo>
                  <a:lnTo>
                    <a:pt x="15739" y="13470"/>
                  </a:lnTo>
                  <a:lnTo>
                    <a:pt x="15412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2" name="object 6"/>
          <p:cNvSpPr/>
          <p:nvPr/>
        </p:nvSpPr>
        <p:spPr>
          <a:xfrm>
            <a:off x="8891488" y="5572760"/>
            <a:ext cx="2069093" cy="20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3" y="0"/>
                </a:moveTo>
                <a:lnTo>
                  <a:pt x="10487" y="607"/>
                </a:lnTo>
                <a:lnTo>
                  <a:pt x="10511" y="1198"/>
                </a:lnTo>
                <a:lnTo>
                  <a:pt x="10516" y="1773"/>
                </a:lnTo>
                <a:lnTo>
                  <a:pt x="10501" y="2334"/>
                </a:lnTo>
                <a:lnTo>
                  <a:pt x="10467" y="2878"/>
                </a:lnTo>
                <a:lnTo>
                  <a:pt x="10413" y="3408"/>
                </a:lnTo>
                <a:lnTo>
                  <a:pt x="10340" y="3921"/>
                </a:lnTo>
                <a:lnTo>
                  <a:pt x="10248" y="4420"/>
                </a:lnTo>
                <a:lnTo>
                  <a:pt x="10136" y="4903"/>
                </a:lnTo>
                <a:lnTo>
                  <a:pt x="10005" y="5370"/>
                </a:lnTo>
                <a:lnTo>
                  <a:pt x="9854" y="5822"/>
                </a:lnTo>
                <a:lnTo>
                  <a:pt x="9684" y="6258"/>
                </a:lnTo>
                <a:lnTo>
                  <a:pt x="9494" y="6679"/>
                </a:lnTo>
                <a:lnTo>
                  <a:pt x="9285" y="7085"/>
                </a:lnTo>
                <a:lnTo>
                  <a:pt x="9057" y="7475"/>
                </a:lnTo>
                <a:lnTo>
                  <a:pt x="8809" y="7850"/>
                </a:lnTo>
                <a:lnTo>
                  <a:pt x="8542" y="8209"/>
                </a:lnTo>
                <a:lnTo>
                  <a:pt x="8255" y="8552"/>
                </a:lnTo>
                <a:lnTo>
                  <a:pt x="7949" y="8881"/>
                </a:lnTo>
                <a:lnTo>
                  <a:pt x="7610" y="9212"/>
                </a:lnTo>
                <a:lnTo>
                  <a:pt x="7258" y="9532"/>
                </a:lnTo>
                <a:lnTo>
                  <a:pt x="6895" y="9839"/>
                </a:lnTo>
                <a:lnTo>
                  <a:pt x="6519" y="10133"/>
                </a:lnTo>
                <a:lnTo>
                  <a:pt x="6132" y="10414"/>
                </a:lnTo>
                <a:lnTo>
                  <a:pt x="5732" y="10684"/>
                </a:lnTo>
                <a:lnTo>
                  <a:pt x="5321" y="10940"/>
                </a:lnTo>
                <a:lnTo>
                  <a:pt x="4897" y="11184"/>
                </a:lnTo>
                <a:lnTo>
                  <a:pt x="4462" y="11415"/>
                </a:lnTo>
                <a:lnTo>
                  <a:pt x="4014" y="11634"/>
                </a:lnTo>
                <a:lnTo>
                  <a:pt x="3554" y="11840"/>
                </a:lnTo>
                <a:lnTo>
                  <a:pt x="3083" y="12033"/>
                </a:lnTo>
                <a:lnTo>
                  <a:pt x="2599" y="12214"/>
                </a:lnTo>
                <a:lnTo>
                  <a:pt x="2103" y="12383"/>
                </a:lnTo>
                <a:lnTo>
                  <a:pt x="1595" y="12538"/>
                </a:lnTo>
                <a:lnTo>
                  <a:pt x="1076" y="12681"/>
                </a:lnTo>
                <a:lnTo>
                  <a:pt x="544" y="12812"/>
                </a:lnTo>
                <a:lnTo>
                  <a:pt x="0" y="12930"/>
                </a:lnTo>
                <a:lnTo>
                  <a:pt x="9411" y="21600"/>
                </a:lnTo>
                <a:lnTo>
                  <a:pt x="9503" y="21057"/>
                </a:lnTo>
                <a:lnTo>
                  <a:pt x="9611" y="20525"/>
                </a:lnTo>
                <a:lnTo>
                  <a:pt x="9737" y="20002"/>
                </a:lnTo>
                <a:lnTo>
                  <a:pt x="9879" y="19489"/>
                </a:lnTo>
                <a:lnTo>
                  <a:pt x="10039" y="18986"/>
                </a:lnTo>
                <a:lnTo>
                  <a:pt x="10216" y="18494"/>
                </a:lnTo>
                <a:lnTo>
                  <a:pt x="10409" y="18011"/>
                </a:lnTo>
                <a:lnTo>
                  <a:pt x="10620" y="17538"/>
                </a:lnTo>
                <a:lnTo>
                  <a:pt x="10848" y="17075"/>
                </a:lnTo>
                <a:lnTo>
                  <a:pt x="11093" y="16622"/>
                </a:lnTo>
                <a:lnTo>
                  <a:pt x="11355" y="16179"/>
                </a:lnTo>
                <a:lnTo>
                  <a:pt x="11634" y="15746"/>
                </a:lnTo>
                <a:lnTo>
                  <a:pt x="11930" y="15323"/>
                </a:lnTo>
                <a:lnTo>
                  <a:pt x="12242" y="14910"/>
                </a:lnTo>
                <a:lnTo>
                  <a:pt x="12572" y="14507"/>
                </a:lnTo>
                <a:lnTo>
                  <a:pt x="12919" y="14114"/>
                </a:lnTo>
                <a:lnTo>
                  <a:pt x="13284" y="13731"/>
                </a:lnTo>
                <a:lnTo>
                  <a:pt x="13642" y="13384"/>
                </a:lnTo>
                <a:lnTo>
                  <a:pt x="14012" y="13056"/>
                </a:lnTo>
                <a:lnTo>
                  <a:pt x="14394" y="12749"/>
                </a:lnTo>
                <a:lnTo>
                  <a:pt x="14789" y="12461"/>
                </a:lnTo>
                <a:lnTo>
                  <a:pt x="15196" y="12193"/>
                </a:lnTo>
                <a:lnTo>
                  <a:pt x="15615" y="11944"/>
                </a:lnTo>
                <a:lnTo>
                  <a:pt x="16047" y="11715"/>
                </a:lnTo>
                <a:lnTo>
                  <a:pt x="16490" y="11506"/>
                </a:lnTo>
                <a:lnTo>
                  <a:pt x="16946" y="11317"/>
                </a:lnTo>
                <a:lnTo>
                  <a:pt x="17414" y="11148"/>
                </a:lnTo>
                <a:lnTo>
                  <a:pt x="17895" y="10998"/>
                </a:lnTo>
                <a:lnTo>
                  <a:pt x="18387" y="10868"/>
                </a:lnTo>
                <a:lnTo>
                  <a:pt x="18892" y="10758"/>
                </a:lnTo>
                <a:lnTo>
                  <a:pt x="19409" y="10667"/>
                </a:lnTo>
                <a:lnTo>
                  <a:pt x="19939" y="10596"/>
                </a:lnTo>
                <a:lnTo>
                  <a:pt x="20480" y="10545"/>
                </a:lnTo>
                <a:lnTo>
                  <a:pt x="21034" y="10514"/>
                </a:lnTo>
                <a:lnTo>
                  <a:pt x="21600" y="10502"/>
                </a:lnTo>
                <a:lnTo>
                  <a:pt x="10443" y="0"/>
                </a:lnTo>
                <a:close/>
              </a:path>
            </a:pathLst>
          </a:cu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3" name="object 7"/>
          <p:cNvSpPr/>
          <p:nvPr/>
        </p:nvSpPr>
        <p:spPr>
          <a:xfrm>
            <a:off x="4527547" y="3883325"/>
            <a:ext cx="3324158" cy="3338184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66" name="object 8"/>
          <p:cNvGrpSpPr/>
          <p:nvPr/>
        </p:nvGrpSpPr>
        <p:grpSpPr>
          <a:xfrm>
            <a:off x="4955159" y="4287811"/>
            <a:ext cx="2484947" cy="2490748"/>
            <a:chOff x="0" y="0"/>
            <a:chExt cx="2524793" cy="2530687"/>
          </a:xfrm>
          <a:effectLst/>
        </p:grpSpPr>
        <p:sp>
          <p:nvSpPr>
            <p:cNvPr id="1264" name="Фигура"/>
            <p:cNvSpPr/>
            <p:nvPr/>
          </p:nvSpPr>
          <p:spPr>
            <a:xfrm>
              <a:off x="0" y="6805"/>
              <a:ext cx="2524794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5" name="Треугольник"/>
            <p:cNvSpPr/>
            <p:nvPr/>
          </p:nvSpPr>
          <p:spPr>
            <a:xfrm>
              <a:off x="1213973" y="0"/>
              <a:ext cx="96847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7" name="object 9"/>
          <p:cNvSpPr/>
          <p:nvPr/>
        </p:nvSpPr>
        <p:spPr>
          <a:xfrm>
            <a:off x="5133463" y="4505335"/>
            <a:ext cx="2128361" cy="2117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" y="11281"/>
                </a:lnTo>
                <a:lnTo>
                  <a:pt x="42" y="11757"/>
                </a:lnTo>
                <a:lnTo>
                  <a:pt x="93" y="12227"/>
                </a:lnTo>
                <a:lnTo>
                  <a:pt x="165" y="12690"/>
                </a:lnTo>
                <a:lnTo>
                  <a:pt x="256" y="13147"/>
                </a:lnTo>
                <a:lnTo>
                  <a:pt x="366" y="13597"/>
                </a:lnTo>
                <a:lnTo>
                  <a:pt x="494" y="14039"/>
                </a:lnTo>
                <a:lnTo>
                  <a:pt x="641" y="14473"/>
                </a:lnTo>
                <a:lnTo>
                  <a:pt x="805" y="14899"/>
                </a:lnTo>
                <a:lnTo>
                  <a:pt x="986" y="15316"/>
                </a:lnTo>
                <a:lnTo>
                  <a:pt x="1185" y="15723"/>
                </a:lnTo>
                <a:lnTo>
                  <a:pt x="1399" y="16121"/>
                </a:lnTo>
                <a:lnTo>
                  <a:pt x="1630" y="16508"/>
                </a:lnTo>
                <a:lnTo>
                  <a:pt x="1876" y="16885"/>
                </a:lnTo>
                <a:lnTo>
                  <a:pt x="2137" y="17251"/>
                </a:lnTo>
                <a:lnTo>
                  <a:pt x="2413" y="17605"/>
                </a:lnTo>
                <a:lnTo>
                  <a:pt x="2703" y="17947"/>
                </a:lnTo>
                <a:lnTo>
                  <a:pt x="3006" y="18277"/>
                </a:lnTo>
                <a:lnTo>
                  <a:pt x="3323" y="18594"/>
                </a:lnTo>
                <a:lnTo>
                  <a:pt x="3653" y="18897"/>
                </a:lnTo>
                <a:lnTo>
                  <a:pt x="3995" y="19187"/>
                </a:lnTo>
                <a:lnTo>
                  <a:pt x="4349" y="19463"/>
                </a:lnTo>
                <a:lnTo>
                  <a:pt x="4715" y="19724"/>
                </a:lnTo>
                <a:lnTo>
                  <a:pt x="5092" y="19970"/>
                </a:lnTo>
                <a:lnTo>
                  <a:pt x="5479" y="20201"/>
                </a:lnTo>
                <a:lnTo>
                  <a:pt x="5877" y="20415"/>
                </a:lnTo>
                <a:lnTo>
                  <a:pt x="6284" y="20614"/>
                </a:lnTo>
                <a:lnTo>
                  <a:pt x="6701" y="20795"/>
                </a:lnTo>
                <a:lnTo>
                  <a:pt x="7127" y="20959"/>
                </a:lnTo>
                <a:lnTo>
                  <a:pt x="7561" y="21106"/>
                </a:lnTo>
                <a:lnTo>
                  <a:pt x="8003" y="21234"/>
                </a:lnTo>
                <a:lnTo>
                  <a:pt x="8453" y="21344"/>
                </a:lnTo>
                <a:lnTo>
                  <a:pt x="8910" y="21435"/>
                </a:lnTo>
                <a:lnTo>
                  <a:pt x="9373" y="21507"/>
                </a:lnTo>
                <a:lnTo>
                  <a:pt x="9843" y="21558"/>
                </a:lnTo>
                <a:lnTo>
                  <a:pt x="10319" y="21589"/>
                </a:lnTo>
                <a:lnTo>
                  <a:pt x="10800" y="21600"/>
                </a:lnTo>
                <a:lnTo>
                  <a:pt x="11281" y="21589"/>
                </a:lnTo>
                <a:lnTo>
                  <a:pt x="11757" y="21558"/>
                </a:lnTo>
                <a:lnTo>
                  <a:pt x="12227" y="21507"/>
                </a:lnTo>
                <a:lnTo>
                  <a:pt x="12690" y="21435"/>
                </a:lnTo>
                <a:lnTo>
                  <a:pt x="13147" y="21344"/>
                </a:lnTo>
                <a:lnTo>
                  <a:pt x="13597" y="21234"/>
                </a:lnTo>
                <a:lnTo>
                  <a:pt x="14039" y="21106"/>
                </a:lnTo>
                <a:lnTo>
                  <a:pt x="14473" y="20959"/>
                </a:lnTo>
                <a:lnTo>
                  <a:pt x="14899" y="20795"/>
                </a:lnTo>
                <a:lnTo>
                  <a:pt x="15316" y="20614"/>
                </a:lnTo>
                <a:lnTo>
                  <a:pt x="15723" y="20415"/>
                </a:lnTo>
                <a:lnTo>
                  <a:pt x="16121" y="20201"/>
                </a:lnTo>
                <a:lnTo>
                  <a:pt x="16508" y="19970"/>
                </a:lnTo>
                <a:lnTo>
                  <a:pt x="16885" y="19724"/>
                </a:lnTo>
                <a:lnTo>
                  <a:pt x="17251" y="19463"/>
                </a:lnTo>
                <a:lnTo>
                  <a:pt x="17605" y="19187"/>
                </a:lnTo>
                <a:lnTo>
                  <a:pt x="17947" y="18897"/>
                </a:lnTo>
                <a:lnTo>
                  <a:pt x="18277" y="18594"/>
                </a:lnTo>
                <a:lnTo>
                  <a:pt x="18594" y="18277"/>
                </a:lnTo>
                <a:lnTo>
                  <a:pt x="18897" y="17947"/>
                </a:lnTo>
                <a:lnTo>
                  <a:pt x="19187" y="17605"/>
                </a:lnTo>
                <a:lnTo>
                  <a:pt x="19463" y="17251"/>
                </a:lnTo>
                <a:lnTo>
                  <a:pt x="19724" y="16885"/>
                </a:lnTo>
                <a:lnTo>
                  <a:pt x="19970" y="16508"/>
                </a:lnTo>
                <a:lnTo>
                  <a:pt x="20201" y="16121"/>
                </a:lnTo>
                <a:lnTo>
                  <a:pt x="20415" y="15723"/>
                </a:lnTo>
                <a:lnTo>
                  <a:pt x="20614" y="15316"/>
                </a:lnTo>
                <a:lnTo>
                  <a:pt x="20795" y="14899"/>
                </a:lnTo>
                <a:lnTo>
                  <a:pt x="20959" y="14473"/>
                </a:lnTo>
                <a:lnTo>
                  <a:pt x="21106" y="14039"/>
                </a:lnTo>
                <a:lnTo>
                  <a:pt x="21234" y="13597"/>
                </a:lnTo>
                <a:lnTo>
                  <a:pt x="21344" y="13147"/>
                </a:lnTo>
                <a:lnTo>
                  <a:pt x="21435" y="12690"/>
                </a:lnTo>
                <a:lnTo>
                  <a:pt x="21507" y="12227"/>
                </a:lnTo>
                <a:lnTo>
                  <a:pt x="21558" y="11757"/>
                </a:lnTo>
                <a:lnTo>
                  <a:pt x="21589" y="11281"/>
                </a:lnTo>
                <a:lnTo>
                  <a:pt x="21600" y="10800"/>
                </a:lnTo>
                <a:lnTo>
                  <a:pt x="21589" y="10319"/>
                </a:lnTo>
                <a:lnTo>
                  <a:pt x="21558" y="9843"/>
                </a:lnTo>
                <a:lnTo>
                  <a:pt x="21507" y="9373"/>
                </a:lnTo>
                <a:lnTo>
                  <a:pt x="21435" y="8910"/>
                </a:lnTo>
                <a:lnTo>
                  <a:pt x="21344" y="8453"/>
                </a:lnTo>
                <a:lnTo>
                  <a:pt x="21234" y="8003"/>
                </a:lnTo>
                <a:lnTo>
                  <a:pt x="21106" y="7561"/>
                </a:lnTo>
                <a:lnTo>
                  <a:pt x="20959" y="7127"/>
                </a:lnTo>
                <a:lnTo>
                  <a:pt x="20795" y="6701"/>
                </a:lnTo>
                <a:lnTo>
                  <a:pt x="20614" y="6284"/>
                </a:lnTo>
                <a:lnTo>
                  <a:pt x="20415" y="5877"/>
                </a:lnTo>
                <a:lnTo>
                  <a:pt x="20201" y="5479"/>
                </a:lnTo>
                <a:lnTo>
                  <a:pt x="19970" y="5092"/>
                </a:lnTo>
                <a:lnTo>
                  <a:pt x="19724" y="4715"/>
                </a:lnTo>
                <a:lnTo>
                  <a:pt x="19463" y="4349"/>
                </a:lnTo>
                <a:lnTo>
                  <a:pt x="19187" y="3995"/>
                </a:lnTo>
                <a:lnTo>
                  <a:pt x="18897" y="3653"/>
                </a:lnTo>
                <a:lnTo>
                  <a:pt x="18594" y="3323"/>
                </a:lnTo>
                <a:lnTo>
                  <a:pt x="18277" y="3006"/>
                </a:lnTo>
                <a:lnTo>
                  <a:pt x="17947" y="2703"/>
                </a:lnTo>
                <a:lnTo>
                  <a:pt x="17605" y="2413"/>
                </a:lnTo>
                <a:lnTo>
                  <a:pt x="17251" y="2137"/>
                </a:lnTo>
                <a:lnTo>
                  <a:pt x="16885" y="1876"/>
                </a:lnTo>
                <a:lnTo>
                  <a:pt x="16508" y="1630"/>
                </a:lnTo>
                <a:lnTo>
                  <a:pt x="16121" y="1399"/>
                </a:lnTo>
                <a:lnTo>
                  <a:pt x="15723" y="1185"/>
                </a:lnTo>
                <a:lnTo>
                  <a:pt x="15316" y="986"/>
                </a:lnTo>
                <a:lnTo>
                  <a:pt x="14899" y="805"/>
                </a:lnTo>
                <a:lnTo>
                  <a:pt x="14473" y="641"/>
                </a:lnTo>
                <a:lnTo>
                  <a:pt x="14039" y="494"/>
                </a:lnTo>
                <a:lnTo>
                  <a:pt x="13597" y="366"/>
                </a:lnTo>
                <a:lnTo>
                  <a:pt x="13147" y="256"/>
                </a:lnTo>
                <a:lnTo>
                  <a:pt x="12690" y="165"/>
                </a:lnTo>
                <a:lnTo>
                  <a:pt x="12227" y="93"/>
                </a:lnTo>
                <a:lnTo>
                  <a:pt x="11757" y="42"/>
                </a:lnTo>
                <a:lnTo>
                  <a:pt x="11281" y="11"/>
                </a:lnTo>
                <a:lnTo>
                  <a:pt x="10800" y="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8" name="object 10"/>
          <p:cNvSpPr/>
          <p:nvPr/>
        </p:nvSpPr>
        <p:spPr>
          <a:xfrm>
            <a:off x="6940764" y="6240370"/>
            <a:ext cx="3240122" cy="3253789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9" name="Фигура"/>
          <p:cNvSpPr/>
          <p:nvPr/>
        </p:nvSpPr>
        <p:spPr>
          <a:xfrm>
            <a:off x="7339817" y="6634594"/>
            <a:ext cx="2484948" cy="248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4" y="0"/>
                </a:moveTo>
                <a:lnTo>
                  <a:pt x="10386" y="0"/>
                </a:lnTo>
                <a:lnTo>
                  <a:pt x="9975" y="23"/>
                </a:lnTo>
                <a:lnTo>
                  <a:pt x="9569" y="62"/>
                </a:lnTo>
                <a:lnTo>
                  <a:pt x="9168" y="115"/>
                </a:lnTo>
                <a:lnTo>
                  <a:pt x="8771" y="183"/>
                </a:lnTo>
                <a:lnTo>
                  <a:pt x="8379" y="265"/>
                </a:lnTo>
                <a:lnTo>
                  <a:pt x="7993" y="361"/>
                </a:lnTo>
                <a:lnTo>
                  <a:pt x="7612" y="471"/>
                </a:lnTo>
                <a:lnTo>
                  <a:pt x="7237" y="594"/>
                </a:lnTo>
                <a:lnTo>
                  <a:pt x="6868" y="730"/>
                </a:lnTo>
                <a:lnTo>
                  <a:pt x="6506" y="880"/>
                </a:lnTo>
                <a:lnTo>
                  <a:pt x="6151" y="1042"/>
                </a:lnTo>
                <a:lnTo>
                  <a:pt x="5802" y="1216"/>
                </a:lnTo>
                <a:lnTo>
                  <a:pt x="5461" y="1402"/>
                </a:lnTo>
                <a:lnTo>
                  <a:pt x="5127" y="1601"/>
                </a:lnTo>
                <a:lnTo>
                  <a:pt x="4802" y="1810"/>
                </a:lnTo>
                <a:lnTo>
                  <a:pt x="4484" y="2031"/>
                </a:lnTo>
                <a:lnTo>
                  <a:pt x="4175" y="2263"/>
                </a:lnTo>
                <a:lnTo>
                  <a:pt x="3875" y="2506"/>
                </a:lnTo>
                <a:lnTo>
                  <a:pt x="3583" y="2758"/>
                </a:lnTo>
                <a:lnTo>
                  <a:pt x="3301" y="3021"/>
                </a:lnTo>
                <a:lnTo>
                  <a:pt x="3028" y="3294"/>
                </a:lnTo>
                <a:lnTo>
                  <a:pt x="2765" y="3577"/>
                </a:lnTo>
                <a:lnTo>
                  <a:pt x="2512" y="3868"/>
                </a:lnTo>
                <a:lnTo>
                  <a:pt x="2270" y="4169"/>
                </a:lnTo>
                <a:lnTo>
                  <a:pt x="2038" y="4478"/>
                </a:lnTo>
                <a:lnTo>
                  <a:pt x="1817" y="4796"/>
                </a:lnTo>
                <a:lnTo>
                  <a:pt x="1608" y="5122"/>
                </a:lnTo>
                <a:lnTo>
                  <a:pt x="1410" y="5455"/>
                </a:lnTo>
                <a:lnTo>
                  <a:pt x="1223" y="5797"/>
                </a:lnTo>
                <a:lnTo>
                  <a:pt x="1049" y="6145"/>
                </a:lnTo>
                <a:lnTo>
                  <a:pt x="887" y="6501"/>
                </a:lnTo>
                <a:lnTo>
                  <a:pt x="738" y="6863"/>
                </a:lnTo>
                <a:lnTo>
                  <a:pt x="601" y="7232"/>
                </a:lnTo>
                <a:lnTo>
                  <a:pt x="478" y="7607"/>
                </a:lnTo>
                <a:lnTo>
                  <a:pt x="368" y="7988"/>
                </a:lnTo>
                <a:lnTo>
                  <a:pt x="272" y="8374"/>
                </a:lnTo>
                <a:lnTo>
                  <a:pt x="190" y="8766"/>
                </a:lnTo>
                <a:lnTo>
                  <a:pt x="123" y="9163"/>
                </a:lnTo>
                <a:lnTo>
                  <a:pt x="69" y="9565"/>
                </a:lnTo>
                <a:lnTo>
                  <a:pt x="31" y="9971"/>
                </a:lnTo>
                <a:lnTo>
                  <a:pt x="8" y="10382"/>
                </a:lnTo>
                <a:lnTo>
                  <a:pt x="0" y="10796"/>
                </a:lnTo>
                <a:lnTo>
                  <a:pt x="8" y="11211"/>
                </a:lnTo>
                <a:lnTo>
                  <a:pt x="31" y="11621"/>
                </a:lnTo>
                <a:lnTo>
                  <a:pt x="69" y="12027"/>
                </a:lnTo>
                <a:lnTo>
                  <a:pt x="123" y="12429"/>
                </a:lnTo>
                <a:lnTo>
                  <a:pt x="190" y="12826"/>
                </a:lnTo>
                <a:lnTo>
                  <a:pt x="272" y="13218"/>
                </a:lnTo>
                <a:lnTo>
                  <a:pt x="368" y="13604"/>
                </a:lnTo>
                <a:lnTo>
                  <a:pt x="478" y="13985"/>
                </a:lnTo>
                <a:lnTo>
                  <a:pt x="601" y="14360"/>
                </a:lnTo>
                <a:lnTo>
                  <a:pt x="738" y="14729"/>
                </a:lnTo>
                <a:lnTo>
                  <a:pt x="887" y="15091"/>
                </a:lnTo>
                <a:lnTo>
                  <a:pt x="1049" y="15447"/>
                </a:lnTo>
                <a:lnTo>
                  <a:pt x="1223" y="15796"/>
                </a:lnTo>
                <a:lnTo>
                  <a:pt x="1410" y="16137"/>
                </a:lnTo>
                <a:lnTo>
                  <a:pt x="1608" y="16471"/>
                </a:lnTo>
                <a:lnTo>
                  <a:pt x="1817" y="16797"/>
                </a:lnTo>
                <a:lnTo>
                  <a:pt x="2038" y="17114"/>
                </a:lnTo>
                <a:lnTo>
                  <a:pt x="2270" y="17423"/>
                </a:lnTo>
                <a:lnTo>
                  <a:pt x="2512" y="17724"/>
                </a:lnTo>
                <a:lnTo>
                  <a:pt x="2765" y="18016"/>
                </a:lnTo>
                <a:lnTo>
                  <a:pt x="3028" y="18298"/>
                </a:lnTo>
                <a:lnTo>
                  <a:pt x="3301" y="18571"/>
                </a:lnTo>
                <a:lnTo>
                  <a:pt x="3583" y="18834"/>
                </a:lnTo>
                <a:lnTo>
                  <a:pt x="3875" y="19087"/>
                </a:lnTo>
                <a:lnTo>
                  <a:pt x="4175" y="19329"/>
                </a:lnTo>
                <a:lnTo>
                  <a:pt x="4484" y="19561"/>
                </a:lnTo>
                <a:lnTo>
                  <a:pt x="4802" y="19782"/>
                </a:lnTo>
                <a:lnTo>
                  <a:pt x="5127" y="19992"/>
                </a:lnTo>
                <a:lnTo>
                  <a:pt x="5461" y="20190"/>
                </a:lnTo>
                <a:lnTo>
                  <a:pt x="5802" y="20376"/>
                </a:lnTo>
                <a:lnTo>
                  <a:pt x="6151" y="20550"/>
                </a:lnTo>
                <a:lnTo>
                  <a:pt x="6506" y="20712"/>
                </a:lnTo>
                <a:lnTo>
                  <a:pt x="6868" y="20862"/>
                </a:lnTo>
                <a:lnTo>
                  <a:pt x="7237" y="20998"/>
                </a:lnTo>
                <a:lnTo>
                  <a:pt x="7612" y="21122"/>
                </a:lnTo>
                <a:lnTo>
                  <a:pt x="7993" y="21231"/>
                </a:lnTo>
                <a:lnTo>
                  <a:pt x="8379" y="21328"/>
                </a:lnTo>
                <a:lnTo>
                  <a:pt x="8771" y="21410"/>
                </a:lnTo>
                <a:lnTo>
                  <a:pt x="9168" y="21477"/>
                </a:lnTo>
                <a:lnTo>
                  <a:pt x="9569" y="21531"/>
                </a:lnTo>
                <a:lnTo>
                  <a:pt x="9975" y="21569"/>
                </a:lnTo>
                <a:lnTo>
                  <a:pt x="10386" y="21592"/>
                </a:lnTo>
                <a:lnTo>
                  <a:pt x="10800" y="21600"/>
                </a:lnTo>
                <a:lnTo>
                  <a:pt x="11214" y="21592"/>
                </a:lnTo>
                <a:lnTo>
                  <a:pt x="11625" y="21569"/>
                </a:lnTo>
                <a:lnTo>
                  <a:pt x="12031" y="21531"/>
                </a:lnTo>
                <a:lnTo>
                  <a:pt x="12432" y="21477"/>
                </a:lnTo>
                <a:lnTo>
                  <a:pt x="12829" y="21410"/>
                </a:lnTo>
                <a:lnTo>
                  <a:pt x="13221" y="21328"/>
                </a:lnTo>
                <a:lnTo>
                  <a:pt x="13607" y="21231"/>
                </a:lnTo>
                <a:lnTo>
                  <a:pt x="13988" y="21122"/>
                </a:lnTo>
                <a:lnTo>
                  <a:pt x="14363" y="20998"/>
                </a:lnTo>
                <a:lnTo>
                  <a:pt x="14732" y="20862"/>
                </a:lnTo>
                <a:lnTo>
                  <a:pt x="15094" y="20712"/>
                </a:lnTo>
                <a:lnTo>
                  <a:pt x="15449" y="20550"/>
                </a:lnTo>
                <a:lnTo>
                  <a:pt x="15798" y="20376"/>
                </a:lnTo>
                <a:lnTo>
                  <a:pt x="16139" y="20190"/>
                </a:lnTo>
                <a:lnTo>
                  <a:pt x="16473" y="19992"/>
                </a:lnTo>
                <a:lnTo>
                  <a:pt x="16798" y="19782"/>
                </a:lnTo>
                <a:lnTo>
                  <a:pt x="17116" y="19561"/>
                </a:lnTo>
                <a:lnTo>
                  <a:pt x="17425" y="19329"/>
                </a:lnTo>
                <a:lnTo>
                  <a:pt x="17725" y="19087"/>
                </a:lnTo>
                <a:lnTo>
                  <a:pt x="18017" y="18834"/>
                </a:lnTo>
                <a:lnTo>
                  <a:pt x="18299" y="18571"/>
                </a:lnTo>
                <a:lnTo>
                  <a:pt x="18572" y="18298"/>
                </a:lnTo>
                <a:lnTo>
                  <a:pt x="18835" y="18016"/>
                </a:lnTo>
                <a:lnTo>
                  <a:pt x="19088" y="17724"/>
                </a:lnTo>
                <a:lnTo>
                  <a:pt x="19330" y="17423"/>
                </a:lnTo>
                <a:lnTo>
                  <a:pt x="19562" y="17114"/>
                </a:lnTo>
                <a:lnTo>
                  <a:pt x="19783" y="16797"/>
                </a:lnTo>
                <a:lnTo>
                  <a:pt x="19992" y="16471"/>
                </a:lnTo>
                <a:lnTo>
                  <a:pt x="20190" y="16137"/>
                </a:lnTo>
                <a:lnTo>
                  <a:pt x="20377" y="15796"/>
                </a:lnTo>
                <a:lnTo>
                  <a:pt x="20551" y="15447"/>
                </a:lnTo>
                <a:lnTo>
                  <a:pt x="20713" y="15091"/>
                </a:lnTo>
                <a:lnTo>
                  <a:pt x="20862" y="14729"/>
                </a:lnTo>
                <a:lnTo>
                  <a:pt x="20999" y="14360"/>
                </a:lnTo>
                <a:lnTo>
                  <a:pt x="21122" y="13985"/>
                </a:lnTo>
                <a:lnTo>
                  <a:pt x="21232" y="13604"/>
                </a:lnTo>
                <a:lnTo>
                  <a:pt x="21328" y="13218"/>
                </a:lnTo>
                <a:lnTo>
                  <a:pt x="21410" y="12826"/>
                </a:lnTo>
                <a:lnTo>
                  <a:pt x="21477" y="12429"/>
                </a:lnTo>
                <a:lnTo>
                  <a:pt x="21531" y="12027"/>
                </a:lnTo>
                <a:lnTo>
                  <a:pt x="21569" y="11621"/>
                </a:lnTo>
                <a:lnTo>
                  <a:pt x="21592" y="11211"/>
                </a:lnTo>
                <a:lnTo>
                  <a:pt x="21600" y="10796"/>
                </a:lnTo>
                <a:lnTo>
                  <a:pt x="21592" y="10382"/>
                </a:lnTo>
                <a:lnTo>
                  <a:pt x="21569" y="9971"/>
                </a:lnTo>
                <a:lnTo>
                  <a:pt x="21531" y="9565"/>
                </a:lnTo>
                <a:lnTo>
                  <a:pt x="21477" y="9163"/>
                </a:lnTo>
                <a:lnTo>
                  <a:pt x="21410" y="8766"/>
                </a:lnTo>
                <a:lnTo>
                  <a:pt x="21328" y="8374"/>
                </a:lnTo>
                <a:lnTo>
                  <a:pt x="21232" y="7988"/>
                </a:lnTo>
                <a:lnTo>
                  <a:pt x="21122" y="7607"/>
                </a:lnTo>
                <a:lnTo>
                  <a:pt x="20999" y="7232"/>
                </a:lnTo>
                <a:lnTo>
                  <a:pt x="20862" y="6863"/>
                </a:lnTo>
                <a:lnTo>
                  <a:pt x="20713" y="6501"/>
                </a:lnTo>
                <a:lnTo>
                  <a:pt x="20551" y="6145"/>
                </a:lnTo>
                <a:lnTo>
                  <a:pt x="20377" y="5797"/>
                </a:lnTo>
                <a:lnTo>
                  <a:pt x="20190" y="5455"/>
                </a:lnTo>
                <a:lnTo>
                  <a:pt x="19992" y="5122"/>
                </a:lnTo>
                <a:lnTo>
                  <a:pt x="19783" y="4796"/>
                </a:lnTo>
                <a:lnTo>
                  <a:pt x="19562" y="4478"/>
                </a:lnTo>
                <a:lnTo>
                  <a:pt x="19330" y="4169"/>
                </a:lnTo>
                <a:lnTo>
                  <a:pt x="19088" y="3868"/>
                </a:lnTo>
                <a:lnTo>
                  <a:pt x="18835" y="3577"/>
                </a:lnTo>
                <a:lnTo>
                  <a:pt x="18572" y="3294"/>
                </a:lnTo>
                <a:lnTo>
                  <a:pt x="18299" y="3021"/>
                </a:lnTo>
                <a:lnTo>
                  <a:pt x="18017" y="2758"/>
                </a:lnTo>
                <a:lnTo>
                  <a:pt x="17725" y="2506"/>
                </a:lnTo>
                <a:lnTo>
                  <a:pt x="17425" y="2263"/>
                </a:lnTo>
                <a:lnTo>
                  <a:pt x="17116" y="2031"/>
                </a:lnTo>
                <a:lnTo>
                  <a:pt x="16798" y="1810"/>
                </a:lnTo>
                <a:lnTo>
                  <a:pt x="16473" y="1601"/>
                </a:lnTo>
                <a:lnTo>
                  <a:pt x="16139" y="1402"/>
                </a:lnTo>
                <a:lnTo>
                  <a:pt x="15798" y="1216"/>
                </a:lnTo>
                <a:lnTo>
                  <a:pt x="15449" y="1042"/>
                </a:lnTo>
                <a:lnTo>
                  <a:pt x="15094" y="880"/>
                </a:lnTo>
                <a:lnTo>
                  <a:pt x="14732" y="730"/>
                </a:lnTo>
                <a:lnTo>
                  <a:pt x="14363" y="594"/>
                </a:lnTo>
                <a:lnTo>
                  <a:pt x="13988" y="471"/>
                </a:lnTo>
                <a:lnTo>
                  <a:pt x="13607" y="361"/>
                </a:lnTo>
                <a:lnTo>
                  <a:pt x="13221" y="265"/>
                </a:lnTo>
                <a:lnTo>
                  <a:pt x="12829" y="183"/>
                </a:lnTo>
                <a:lnTo>
                  <a:pt x="12432" y="115"/>
                </a:lnTo>
                <a:lnTo>
                  <a:pt x="12031" y="62"/>
                </a:lnTo>
                <a:lnTo>
                  <a:pt x="11625" y="23"/>
                </a:lnTo>
                <a:lnTo>
                  <a:pt x="11214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0" name="Треугольник"/>
          <p:cNvSpPr/>
          <p:nvPr/>
        </p:nvSpPr>
        <p:spPr>
          <a:xfrm>
            <a:off x="8534631" y="6627896"/>
            <a:ext cx="95319" cy="1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F5F5F9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2" name="object 12"/>
          <p:cNvSpPr/>
          <p:nvPr/>
        </p:nvSpPr>
        <p:spPr>
          <a:xfrm>
            <a:off x="11918094" y="6277396"/>
            <a:ext cx="3265990" cy="3265988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75" name="object 13"/>
          <p:cNvGrpSpPr/>
          <p:nvPr/>
        </p:nvGrpSpPr>
        <p:grpSpPr>
          <a:xfrm>
            <a:off x="12320851" y="6627896"/>
            <a:ext cx="2484947" cy="2490748"/>
            <a:chOff x="0" y="0"/>
            <a:chExt cx="2524794" cy="2530687"/>
          </a:xfrm>
        </p:grpSpPr>
        <p:sp>
          <p:nvSpPr>
            <p:cNvPr id="1273" name="Фигура"/>
            <p:cNvSpPr/>
            <p:nvPr/>
          </p:nvSpPr>
          <p:spPr>
            <a:xfrm>
              <a:off x="0" y="6805"/>
              <a:ext cx="2524795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74" name="Треугольник"/>
            <p:cNvSpPr/>
            <p:nvPr/>
          </p:nvSpPr>
          <p:spPr>
            <a:xfrm>
              <a:off x="1213974" y="0"/>
              <a:ext cx="96846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76" name="object 14"/>
          <p:cNvSpPr/>
          <p:nvPr/>
        </p:nvSpPr>
        <p:spPr>
          <a:xfrm>
            <a:off x="9369820" y="3876014"/>
            <a:ext cx="3398449" cy="3398449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7" name="object 15"/>
          <p:cNvSpPr/>
          <p:nvPr/>
        </p:nvSpPr>
        <p:spPr>
          <a:xfrm>
            <a:off x="9835655" y="4293352"/>
            <a:ext cx="2485449" cy="248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lnTo>
                  <a:pt x="10283" y="12"/>
                </a:lnTo>
                <a:lnTo>
                  <a:pt x="9889" y="38"/>
                </a:lnTo>
                <a:lnTo>
                  <a:pt x="9495" y="79"/>
                </a:lnTo>
                <a:lnTo>
                  <a:pt x="9101" y="134"/>
                </a:lnTo>
                <a:lnTo>
                  <a:pt x="8707" y="205"/>
                </a:lnTo>
                <a:lnTo>
                  <a:pt x="8314" y="291"/>
                </a:lnTo>
                <a:lnTo>
                  <a:pt x="7922" y="392"/>
                </a:lnTo>
                <a:lnTo>
                  <a:pt x="7531" y="508"/>
                </a:lnTo>
                <a:lnTo>
                  <a:pt x="7142" y="640"/>
                </a:lnTo>
                <a:lnTo>
                  <a:pt x="6755" y="788"/>
                </a:lnTo>
                <a:lnTo>
                  <a:pt x="6374" y="951"/>
                </a:lnTo>
                <a:lnTo>
                  <a:pt x="6002" y="1126"/>
                </a:lnTo>
                <a:lnTo>
                  <a:pt x="5640" y="1314"/>
                </a:lnTo>
                <a:lnTo>
                  <a:pt x="5288" y="1513"/>
                </a:lnTo>
                <a:lnTo>
                  <a:pt x="4945" y="1725"/>
                </a:lnTo>
                <a:lnTo>
                  <a:pt x="4613" y="1948"/>
                </a:lnTo>
                <a:lnTo>
                  <a:pt x="4291" y="2181"/>
                </a:lnTo>
                <a:lnTo>
                  <a:pt x="3979" y="2426"/>
                </a:lnTo>
                <a:lnTo>
                  <a:pt x="3678" y="2680"/>
                </a:lnTo>
                <a:lnTo>
                  <a:pt x="3387" y="2945"/>
                </a:lnTo>
                <a:lnTo>
                  <a:pt x="3107" y="3219"/>
                </a:lnTo>
                <a:lnTo>
                  <a:pt x="2838" y="3502"/>
                </a:lnTo>
                <a:lnTo>
                  <a:pt x="2580" y="3794"/>
                </a:lnTo>
                <a:lnTo>
                  <a:pt x="2334" y="4095"/>
                </a:lnTo>
                <a:lnTo>
                  <a:pt x="2099" y="4403"/>
                </a:lnTo>
                <a:lnTo>
                  <a:pt x="1875" y="4720"/>
                </a:lnTo>
                <a:lnTo>
                  <a:pt x="1664" y="5043"/>
                </a:lnTo>
                <a:lnTo>
                  <a:pt x="1464" y="5374"/>
                </a:lnTo>
                <a:lnTo>
                  <a:pt x="1276" y="5711"/>
                </a:lnTo>
                <a:lnTo>
                  <a:pt x="1101" y="6055"/>
                </a:lnTo>
                <a:lnTo>
                  <a:pt x="937" y="6404"/>
                </a:lnTo>
                <a:lnTo>
                  <a:pt x="787" y="6759"/>
                </a:lnTo>
                <a:lnTo>
                  <a:pt x="649" y="7119"/>
                </a:lnTo>
                <a:lnTo>
                  <a:pt x="524" y="7484"/>
                </a:lnTo>
                <a:lnTo>
                  <a:pt x="411" y="7853"/>
                </a:lnTo>
                <a:lnTo>
                  <a:pt x="312" y="8227"/>
                </a:lnTo>
                <a:lnTo>
                  <a:pt x="227" y="8604"/>
                </a:lnTo>
                <a:lnTo>
                  <a:pt x="154" y="8984"/>
                </a:lnTo>
                <a:lnTo>
                  <a:pt x="96" y="9368"/>
                </a:lnTo>
                <a:lnTo>
                  <a:pt x="51" y="9754"/>
                </a:lnTo>
                <a:lnTo>
                  <a:pt x="20" y="10142"/>
                </a:lnTo>
                <a:lnTo>
                  <a:pt x="3" y="10532"/>
                </a:lnTo>
                <a:lnTo>
                  <a:pt x="0" y="10924"/>
                </a:lnTo>
                <a:lnTo>
                  <a:pt x="12" y="11317"/>
                </a:lnTo>
                <a:lnTo>
                  <a:pt x="38" y="11711"/>
                </a:lnTo>
                <a:lnTo>
                  <a:pt x="79" y="12105"/>
                </a:lnTo>
                <a:lnTo>
                  <a:pt x="134" y="12499"/>
                </a:lnTo>
                <a:lnTo>
                  <a:pt x="205" y="12893"/>
                </a:lnTo>
                <a:lnTo>
                  <a:pt x="291" y="13286"/>
                </a:lnTo>
                <a:lnTo>
                  <a:pt x="392" y="13678"/>
                </a:lnTo>
                <a:lnTo>
                  <a:pt x="508" y="14069"/>
                </a:lnTo>
                <a:lnTo>
                  <a:pt x="640" y="14458"/>
                </a:lnTo>
                <a:lnTo>
                  <a:pt x="788" y="14845"/>
                </a:lnTo>
                <a:lnTo>
                  <a:pt x="951" y="15226"/>
                </a:lnTo>
                <a:lnTo>
                  <a:pt x="1126" y="15598"/>
                </a:lnTo>
                <a:lnTo>
                  <a:pt x="1314" y="15960"/>
                </a:lnTo>
                <a:lnTo>
                  <a:pt x="1513" y="16312"/>
                </a:lnTo>
                <a:lnTo>
                  <a:pt x="1725" y="16655"/>
                </a:lnTo>
                <a:lnTo>
                  <a:pt x="1948" y="16987"/>
                </a:lnTo>
                <a:lnTo>
                  <a:pt x="2181" y="17309"/>
                </a:lnTo>
                <a:lnTo>
                  <a:pt x="2426" y="17621"/>
                </a:lnTo>
                <a:lnTo>
                  <a:pt x="2680" y="17922"/>
                </a:lnTo>
                <a:lnTo>
                  <a:pt x="2945" y="18213"/>
                </a:lnTo>
                <a:lnTo>
                  <a:pt x="3219" y="18493"/>
                </a:lnTo>
                <a:lnTo>
                  <a:pt x="3502" y="18762"/>
                </a:lnTo>
                <a:lnTo>
                  <a:pt x="3794" y="19020"/>
                </a:lnTo>
                <a:lnTo>
                  <a:pt x="4095" y="19266"/>
                </a:lnTo>
                <a:lnTo>
                  <a:pt x="4403" y="19501"/>
                </a:lnTo>
                <a:lnTo>
                  <a:pt x="4720" y="19725"/>
                </a:lnTo>
                <a:lnTo>
                  <a:pt x="5043" y="19936"/>
                </a:lnTo>
                <a:lnTo>
                  <a:pt x="5374" y="20136"/>
                </a:lnTo>
                <a:lnTo>
                  <a:pt x="5711" y="20324"/>
                </a:lnTo>
                <a:lnTo>
                  <a:pt x="6055" y="20499"/>
                </a:lnTo>
                <a:lnTo>
                  <a:pt x="6404" y="20663"/>
                </a:lnTo>
                <a:lnTo>
                  <a:pt x="6759" y="20813"/>
                </a:lnTo>
                <a:lnTo>
                  <a:pt x="7119" y="20951"/>
                </a:lnTo>
                <a:lnTo>
                  <a:pt x="7484" y="21076"/>
                </a:lnTo>
                <a:lnTo>
                  <a:pt x="7853" y="21189"/>
                </a:lnTo>
                <a:lnTo>
                  <a:pt x="8227" y="21288"/>
                </a:lnTo>
                <a:lnTo>
                  <a:pt x="8604" y="21373"/>
                </a:lnTo>
                <a:lnTo>
                  <a:pt x="8984" y="21446"/>
                </a:lnTo>
                <a:lnTo>
                  <a:pt x="9368" y="21504"/>
                </a:lnTo>
                <a:lnTo>
                  <a:pt x="9754" y="21549"/>
                </a:lnTo>
                <a:lnTo>
                  <a:pt x="10142" y="21580"/>
                </a:lnTo>
                <a:lnTo>
                  <a:pt x="10532" y="21597"/>
                </a:lnTo>
                <a:lnTo>
                  <a:pt x="10924" y="21600"/>
                </a:lnTo>
                <a:lnTo>
                  <a:pt x="11317" y="21588"/>
                </a:lnTo>
                <a:lnTo>
                  <a:pt x="11711" y="21562"/>
                </a:lnTo>
                <a:lnTo>
                  <a:pt x="12105" y="21521"/>
                </a:lnTo>
                <a:lnTo>
                  <a:pt x="12499" y="21466"/>
                </a:lnTo>
                <a:lnTo>
                  <a:pt x="12893" y="21395"/>
                </a:lnTo>
                <a:lnTo>
                  <a:pt x="13286" y="21309"/>
                </a:lnTo>
                <a:lnTo>
                  <a:pt x="13678" y="21208"/>
                </a:lnTo>
                <a:lnTo>
                  <a:pt x="14069" y="21092"/>
                </a:lnTo>
                <a:lnTo>
                  <a:pt x="14458" y="20959"/>
                </a:lnTo>
                <a:lnTo>
                  <a:pt x="14845" y="20812"/>
                </a:lnTo>
                <a:lnTo>
                  <a:pt x="15226" y="20649"/>
                </a:lnTo>
                <a:lnTo>
                  <a:pt x="15598" y="20474"/>
                </a:lnTo>
                <a:lnTo>
                  <a:pt x="15960" y="20286"/>
                </a:lnTo>
                <a:lnTo>
                  <a:pt x="16312" y="20087"/>
                </a:lnTo>
                <a:lnTo>
                  <a:pt x="16655" y="19875"/>
                </a:lnTo>
                <a:lnTo>
                  <a:pt x="16987" y="19652"/>
                </a:lnTo>
                <a:lnTo>
                  <a:pt x="17309" y="19419"/>
                </a:lnTo>
                <a:lnTo>
                  <a:pt x="17621" y="19174"/>
                </a:lnTo>
                <a:lnTo>
                  <a:pt x="17922" y="18920"/>
                </a:lnTo>
                <a:lnTo>
                  <a:pt x="18213" y="18655"/>
                </a:lnTo>
                <a:lnTo>
                  <a:pt x="18493" y="18381"/>
                </a:lnTo>
                <a:lnTo>
                  <a:pt x="18762" y="18098"/>
                </a:lnTo>
                <a:lnTo>
                  <a:pt x="19020" y="17806"/>
                </a:lnTo>
                <a:lnTo>
                  <a:pt x="19266" y="17505"/>
                </a:lnTo>
                <a:lnTo>
                  <a:pt x="19501" y="17197"/>
                </a:lnTo>
                <a:lnTo>
                  <a:pt x="19725" y="16880"/>
                </a:lnTo>
                <a:lnTo>
                  <a:pt x="19936" y="16557"/>
                </a:lnTo>
                <a:lnTo>
                  <a:pt x="20136" y="16226"/>
                </a:lnTo>
                <a:lnTo>
                  <a:pt x="20324" y="15889"/>
                </a:lnTo>
                <a:lnTo>
                  <a:pt x="20499" y="15545"/>
                </a:lnTo>
                <a:lnTo>
                  <a:pt x="20663" y="15196"/>
                </a:lnTo>
                <a:lnTo>
                  <a:pt x="20813" y="14841"/>
                </a:lnTo>
                <a:lnTo>
                  <a:pt x="20951" y="14481"/>
                </a:lnTo>
                <a:lnTo>
                  <a:pt x="21076" y="14116"/>
                </a:lnTo>
                <a:lnTo>
                  <a:pt x="21189" y="13747"/>
                </a:lnTo>
                <a:lnTo>
                  <a:pt x="21288" y="13373"/>
                </a:lnTo>
                <a:lnTo>
                  <a:pt x="21373" y="12996"/>
                </a:lnTo>
                <a:lnTo>
                  <a:pt x="21446" y="12616"/>
                </a:lnTo>
                <a:lnTo>
                  <a:pt x="21504" y="12232"/>
                </a:lnTo>
                <a:lnTo>
                  <a:pt x="21549" y="11846"/>
                </a:lnTo>
                <a:lnTo>
                  <a:pt x="21580" y="11458"/>
                </a:lnTo>
                <a:lnTo>
                  <a:pt x="21597" y="11068"/>
                </a:lnTo>
                <a:lnTo>
                  <a:pt x="21600" y="10676"/>
                </a:lnTo>
                <a:lnTo>
                  <a:pt x="21588" y="10283"/>
                </a:lnTo>
                <a:lnTo>
                  <a:pt x="21562" y="9889"/>
                </a:lnTo>
                <a:lnTo>
                  <a:pt x="21521" y="9495"/>
                </a:lnTo>
                <a:lnTo>
                  <a:pt x="21466" y="9101"/>
                </a:lnTo>
                <a:lnTo>
                  <a:pt x="21395" y="8707"/>
                </a:lnTo>
                <a:lnTo>
                  <a:pt x="21309" y="8314"/>
                </a:lnTo>
                <a:lnTo>
                  <a:pt x="21208" y="7922"/>
                </a:lnTo>
                <a:lnTo>
                  <a:pt x="21092" y="7531"/>
                </a:lnTo>
                <a:lnTo>
                  <a:pt x="20959" y="7142"/>
                </a:lnTo>
                <a:lnTo>
                  <a:pt x="20812" y="6755"/>
                </a:lnTo>
                <a:lnTo>
                  <a:pt x="20649" y="6374"/>
                </a:lnTo>
                <a:lnTo>
                  <a:pt x="20474" y="6002"/>
                </a:lnTo>
                <a:lnTo>
                  <a:pt x="20286" y="5640"/>
                </a:lnTo>
                <a:lnTo>
                  <a:pt x="20087" y="5288"/>
                </a:lnTo>
                <a:lnTo>
                  <a:pt x="19875" y="4945"/>
                </a:lnTo>
                <a:lnTo>
                  <a:pt x="19652" y="4613"/>
                </a:lnTo>
                <a:lnTo>
                  <a:pt x="19419" y="4291"/>
                </a:lnTo>
                <a:lnTo>
                  <a:pt x="19174" y="3979"/>
                </a:lnTo>
                <a:lnTo>
                  <a:pt x="18920" y="3678"/>
                </a:lnTo>
                <a:lnTo>
                  <a:pt x="18655" y="3387"/>
                </a:lnTo>
                <a:lnTo>
                  <a:pt x="18381" y="3107"/>
                </a:lnTo>
                <a:lnTo>
                  <a:pt x="18098" y="2838"/>
                </a:lnTo>
                <a:lnTo>
                  <a:pt x="17806" y="2580"/>
                </a:lnTo>
                <a:lnTo>
                  <a:pt x="17505" y="2334"/>
                </a:lnTo>
                <a:lnTo>
                  <a:pt x="17197" y="2099"/>
                </a:lnTo>
                <a:lnTo>
                  <a:pt x="16880" y="1875"/>
                </a:lnTo>
                <a:lnTo>
                  <a:pt x="16557" y="1664"/>
                </a:lnTo>
                <a:lnTo>
                  <a:pt x="16226" y="1464"/>
                </a:lnTo>
                <a:lnTo>
                  <a:pt x="15889" y="1276"/>
                </a:lnTo>
                <a:lnTo>
                  <a:pt x="15545" y="1101"/>
                </a:lnTo>
                <a:lnTo>
                  <a:pt x="15196" y="937"/>
                </a:lnTo>
                <a:lnTo>
                  <a:pt x="14841" y="787"/>
                </a:lnTo>
                <a:lnTo>
                  <a:pt x="14481" y="649"/>
                </a:lnTo>
                <a:lnTo>
                  <a:pt x="14116" y="524"/>
                </a:lnTo>
                <a:lnTo>
                  <a:pt x="13747" y="411"/>
                </a:lnTo>
                <a:lnTo>
                  <a:pt x="13373" y="312"/>
                </a:lnTo>
                <a:lnTo>
                  <a:pt x="12996" y="227"/>
                </a:lnTo>
                <a:lnTo>
                  <a:pt x="12616" y="154"/>
                </a:lnTo>
                <a:lnTo>
                  <a:pt x="12232" y="96"/>
                </a:lnTo>
                <a:lnTo>
                  <a:pt x="11846" y="51"/>
                </a:lnTo>
                <a:lnTo>
                  <a:pt x="11458" y="20"/>
                </a:lnTo>
                <a:lnTo>
                  <a:pt x="11068" y="3"/>
                </a:lnTo>
                <a:lnTo>
                  <a:pt x="10676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8" name="object 16"/>
          <p:cNvSpPr/>
          <p:nvPr/>
        </p:nvSpPr>
        <p:spPr>
          <a:xfrm>
            <a:off x="7523839" y="6806570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9" name="object 17"/>
          <p:cNvSpPr/>
          <p:nvPr/>
        </p:nvSpPr>
        <p:spPr>
          <a:xfrm>
            <a:off x="10019931" y="4477627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0" name="object 18"/>
          <p:cNvSpPr/>
          <p:nvPr/>
        </p:nvSpPr>
        <p:spPr>
          <a:xfrm>
            <a:off x="12500798" y="6793869"/>
            <a:ext cx="2125052" cy="194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18182"/>
                </a:moveTo>
                <a:lnTo>
                  <a:pt x="20124" y="17737"/>
                </a:lnTo>
                <a:lnTo>
                  <a:pt x="20356" y="17285"/>
                </a:lnTo>
                <a:lnTo>
                  <a:pt x="20567" y="16826"/>
                </a:lnTo>
                <a:lnTo>
                  <a:pt x="20759" y="16361"/>
                </a:lnTo>
                <a:lnTo>
                  <a:pt x="20931" y="15891"/>
                </a:lnTo>
                <a:lnTo>
                  <a:pt x="21082" y="15415"/>
                </a:lnTo>
                <a:lnTo>
                  <a:pt x="21214" y="14936"/>
                </a:lnTo>
                <a:lnTo>
                  <a:pt x="21327" y="14453"/>
                </a:lnTo>
                <a:lnTo>
                  <a:pt x="21420" y="13967"/>
                </a:lnTo>
                <a:lnTo>
                  <a:pt x="21493" y="13479"/>
                </a:lnTo>
                <a:lnTo>
                  <a:pt x="21548" y="12990"/>
                </a:lnTo>
                <a:lnTo>
                  <a:pt x="21583" y="12500"/>
                </a:lnTo>
                <a:lnTo>
                  <a:pt x="21600" y="12009"/>
                </a:lnTo>
                <a:lnTo>
                  <a:pt x="21598" y="11519"/>
                </a:lnTo>
                <a:lnTo>
                  <a:pt x="21577" y="11031"/>
                </a:lnTo>
                <a:lnTo>
                  <a:pt x="21537" y="10544"/>
                </a:lnTo>
                <a:lnTo>
                  <a:pt x="21480" y="10059"/>
                </a:lnTo>
                <a:lnTo>
                  <a:pt x="21403" y="9578"/>
                </a:lnTo>
                <a:lnTo>
                  <a:pt x="21309" y="9101"/>
                </a:lnTo>
                <a:lnTo>
                  <a:pt x="21197" y="8628"/>
                </a:lnTo>
                <a:lnTo>
                  <a:pt x="21067" y="8160"/>
                </a:lnTo>
                <a:lnTo>
                  <a:pt x="20919" y="7698"/>
                </a:lnTo>
                <a:lnTo>
                  <a:pt x="20754" y="7242"/>
                </a:lnTo>
                <a:lnTo>
                  <a:pt x="20571" y="6793"/>
                </a:lnTo>
                <a:lnTo>
                  <a:pt x="20370" y="6353"/>
                </a:lnTo>
                <a:lnTo>
                  <a:pt x="20153" y="5920"/>
                </a:lnTo>
                <a:lnTo>
                  <a:pt x="19918" y="5497"/>
                </a:lnTo>
                <a:lnTo>
                  <a:pt x="19667" y="5084"/>
                </a:lnTo>
                <a:lnTo>
                  <a:pt x="19398" y="4681"/>
                </a:lnTo>
                <a:lnTo>
                  <a:pt x="19113" y="4289"/>
                </a:lnTo>
                <a:lnTo>
                  <a:pt x="18811" y="3909"/>
                </a:lnTo>
                <a:lnTo>
                  <a:pt x="18493" y="3541"/>
                </a:lnTo>
                <a:lnTo>
                  <a:pt x="18159" y="3186"/>
                </a:lnTo>
                <a:lnTo>
                  <a:pt x="17808" y="2845"/>
                </a:lnTo>
                <a:lnTo>
                  <a:pt x="17441" y="2518"/>
                </a:lnTo>
                <a:lnTo>
                  <a:pt x="17059" y="2207"/>
                </a:lnTo>
                <a:lnTo>
                  <a:pt x="16660" y="1911"/>
                </a:lnTo>
                <a:lnTo>
                  <a:pt x="16251" y="1634"/>
                </a:lnTo>
                <a:lnTo>
                  <a:pt x="15834" y="1380"/>
                </a:lnTo>
                <a:lnTo>
                  <a:pt x="15411" y="1147"/>
                </a:lnTo>
                <a:lnTo>
                  <a:pt x="14983" y="936"/>
                </a:lnTo>
                <a:lnTo>
                  <a:pt x="14550" y="747"/>
                </a:lnTo>
                <a:lnTo>
                  <a:pt x="14113" y="580"/>
                </a:lnTo>
                <a:lnTo>
                  <a:pt x="13672" y="434"/>
                </a:lnTo>
                <a:lnTo>
                  <a:pt x="13227" y="309"/>
                </a:lnTo>
                <a:lnTo>
                  <a:pt x="12781" y="206"/>
                </a:lnTo>
                <a:lnTo>
                  <a:pt x="12332" y="123"/>
                </a:lnTo>
                <a:lnTo>
                  <a:pt x="11882" y="61"/>
                </a:lnTo>
                <a:lnTo>
                  <a:pt x="11432" y="20"/>
                </a:lnTo>
                <a:lnTo>
                  <a:pt x="10981" y="0"/>
                </a:lnTo>
                <a:lnTo>
                  <a:pt x="10531" y="0"/>
                </a:lnTo>
                <a:lnTo>
                  <a:pt x="10082" y="20"/>
                </a:lnTo>
                <a:lnTo>
                  <a:pt x="9635" y="61"/>
                </a:lnTo>
                <a:lnTo>
                  <a:pt x="9191" y="122"/>
                </a:lnTo>
                <a:lnTo>
                  <a:pt x="8749" y="202"/>
                </a:lnTo>
                <a:lnTo>
                  <a:pt x="8311" y="303"/>
                </a:lnTo>
                <a:lnTo>
                  <a:pt x="7877" y="422"/>
                </a:lnTo>
                <a:lnTo>
                  <a:pt x="7447" y="562"/>
                </a:lnTo>
                <a:lnTo>
                  <a:pt x="7024" y="721"/>
                </a:lnTo>
                <a:lnTo>
                  <a:pt x="6606" y="899"/>
                </a:lnTo>
                <a:lnTo>
                  <a:pt x="6195" y="1096"/>
                </a:lnTo>
                <a:lnTo>
                  <a:pt x="5791" y="1312"/>
                </a:lnTo>
                <a:lnTo>
                  <a:pt x="5395" y="1546"/>
                </a:lnTo>
                <a:lnTo>
                  <a:pt x="5007" y="1800"/>
                </a:lnTo>
                <a:lnTo>
                  <a:pt x="4628" y="2072"/>
                </a:lnTo>
                <a:lnTo>
                  <a:pt x="4260" y="2362"/>
                </a:lnTo>
                <a:lnTo>
                  <a:pt x="3901" y="2670"/>
                </a:lnTo>
                <a:lnTo>
                  <a:pt x="3553" y="2997"/>
                </a:lnTo>
                <a:lnTo>
                  <a:pt x="3217" y="3341"/>
                </a:lnTo>
                <a:lnTo>
                  <a:pt x="2892" y="3704"/>
                </a:lnTo>
                <a:lnTo>
                  <a:pt x="2581" y="4084"/>
                </a:lnTo>
                <a:lnTo>
                  <a:pt x="2283" y="4481"/>
                </a:lnTo>
                <a:lnTo>
                  <a:pt x="1998" y="4896"/>
                </a:lnTo>
                <a:lnTo>
                  <a:pt x="1728" y="5329"/>
                </a:lnTo>
                <a:lnTo>
                  <a:pt x="1476" y="5773"/>
                </a:lnTo>
                <a:lnTo>
                  <a:pt x="1244" y="6226"/>
                </a:lnTo>
                <a:lnTo>
                  <a:pt x="1033" y="6685"/>
                </a:lnTo>
                <a:lnTo>
                  <a:pt x="841" y="7150"/>
                </a:lnTo>
                <a:lnTo>
                  <a:pt x="669" y="7620"/>
                </a:lnTo>
                <a:lnTo>
                  <a:pt x="518" y="8096"/>
                </a:lnTo>
                <a:lnTo>
                  <a:pt x="386" y="8575"/>
                </a:lnTo>
                <a:lnTo>
                  <a:pt x="273" y="9058"/>
                </a:lnTo>
                <a:lnTo>
                  <a:pt x="180" y="9544"/>
                </a:lnTo>
                <a:lnTo>
                  <a:pt x="107" y="10032"/>
                </a:lnTo>
                <a:lnTo>
                  <a:pt x="52" y="10521"/>
                </a:lnTo>
                <a:lnTo>
                  <a:pt x="17" y="11011"/>
                </a:lnTo>
                <a:lnTo>
                  <a:pt x="0" y="11502"/>
                </a:lnTo>
                <a:lnTo>
                  <a:pt x="2" y="11992"/>
                </a:lnTo>
                <a:lnTo>
                  <a:pt x="23" y="12480"/>
                </a:lnTo>
                <a:lnTo>
                  <a:pt x="63" y="12967"/>
                </a:lnTo>
                <a:lnTo>
                  <a:pt x="120" y="13452"/>
                </a:lnTo>
                <a:lnTo>
                  <a:pt x="196" y="13933"/>
                </a:lnTo>
                <a:lnTo>
                  <a:pt x="291" y="14410"/>
                </a:lnTo>
                <a:lnTo>
                  <a:pt x="403" y="14883"/>
                </a:lnTo>
                <a:lnTo>
                  <a:pt x="533" y="15351"/>
                </a:lnTo>
                <a:lnTo>
                  <a:pt x="681" y="15813"/>
                </a:lnTo>
                <a:lnTo>
                  <a:pt x="846" y="16269"/>
                </a:lnTo>
                <a:lnTo>
                  <a:pt x="1029" y="16717"/>
                </a:lnTo>
                <a:lnTo>
                  <a:pt x="1230" y="17158"/>
                </a:lnTo>
                <a:lnTo>
                  <a:pt x="1447" y="17591"/>
                </a:lnTo>
                <a:lnTo>
                  <a:pt x="1682" y="18014"/>
                </a:lnTo>
                <a:lnTo>
                  <a:pt x="1933" y="18427"/>
                </a:lnTo>
                <a:lnTo>
                  <a:pt x="2202" y="18830"/>
                </a:lnTo>
                <a:lnTo>
                  <a:pt x="2487" y="19222"/>
                </a:lnTo>
                <a:lnTo>
                  <a:pt x="2789" y="19602"/>
                </a:lnTo>
                <a:lnTo>
                  <a:pt x="3107" y="19970"/>
                </a:lnTo>
                <a:lnTo>
                  <a:pt x="3441" y="20325"/>
                </a:lnTo>
                <a:lnTo>
                  <a:pt x="3792" y="20666"/>
                </a:lnTo>
                <a:lnTo>
                  <a:pt x="4159" y="20993"/>
                </a:lnTo>
                <a:lnTo>
                  <a:pt x="4541" y="21304"/>
                </a:lnTo>
                <a:lnTo>
                  <a:pt x="4940" y="2160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2" name="Текст 27"/>
          <p:cNvSpPr>
            <a:spLocks noGrp="1"/>
          </p:cNvSpPr>
          <p:nvPr>
            <p:ph type="body" idx="21"/>
          </p:nvPr>
        </p:nvSpPr>
        <p:spPr>
          <a:xfrm>
            <a:off x="8065250" y="6603668"/>
            <a:ext cx="1034082" cy="25199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algn="ctr" defTabSz="1509582">
              <a:spcBef>
                <a:spcPts val="1600"/>
              </a:spcBef>
              <a:defRPr sz="5400"/>
            </a:lvl1pPr>
          </a:lstStyle>
          <a:p>
            <a:r>
              <a:rPr lang="ru-RU" sz="4500" b="1">
                <a:latin typeface="Tinkoff Sans" panose="02000506050000020004" pitchFamily="2" charset="0"/>
              </a:rPr>
              <a:t>02</a:t>
            </a:r>
            <a:endParaRPr lang="ru-RU" sz="4500" b="1" dirty="0">
              <a:latin typeface="Tinkoff Sans" panose="02000506050000020004" pitchFamily="2" charset="0"/>
            </a:endParaRPr>
          </a:p>
        </p:txBody>
      </p:sp>
      <p:sp>
        <p:nvSpPr>
          <p:cNvPr id="1285" name="Текст 30"/>
          <p:cNvSpPr>
            <a:spLocks noGrp="1"/>
          </p:cNvSpPr>
          <p:nvPr>
            <p:ph type="body" idx="24"/>
          </p:nvPr>
        </p:nvSpPr>
        <p:spPr>
          <a:xfrm>
            <a:off x="1642954" y="4147698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indent="0" algn="r" defTabSz="1494487">
              <a:lnSpc>
                <a:spcPts val="3100"/>
              </a:lnSpc>
              <a:spcBef>
                <a:spcPts val="1500"/>
              </a:spcBef>
              <a:defRPr sz="2772" spc="0"/>
            </a:lvl1pPr>
          </a:lstStyle>
          <a:p>
            <a:pPr>
              <a:lnSpc>
                <a:spcPts val="3800"/>
              </a:lnSpc>
            </a:pPr>
            <a:r>
              <a:rPr lang="ru-RU" sz="2800">
                <a:latin typeface="TINKOFFSANS-MEDIUM" panose="02000506050000020004" pitchFamily="2" charset="0"/>
              </a:rPr>
              <a:t>Ваш текст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41" name="Текст 31">
            <a:extLst>
              <a:ext uri="{FF2B5EF4-FFF2-40B4-BE49-F238E27FC236}">
                <a16:creationId xmlns:a16="http://schemas.microsoft.com/office/drawing/2014/main" id="{08EF726B-D7F9-104A-830B-BC25689B29EF}"/>
              </a:ext>
            </a:extLst>
          </p:cNvPr>
          <p:cNvSpPr txBox="1">
            <a:spLocks/>
          </p:cNvSpPr>
          <p:nvPr/>
        </p:nvSpPr>
        <p:spPr>
          <a:xfrm>
            <a:off x="1530116" y="4720785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                                      и богатый опыт рамки </a:t>
            </a:r>
          </a:p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место обучения кадров позволяет </a:t>
            </a:r>
          </a:p>
        </p:txBody>
      </p:sp>
      <p:sp>
        <p:nvSpPr>
          <p:cNvPr id="50" name="Текст 27">
            <a:extLst>
              <a:ext uri="{FF2B5EF4-FFF2-40B4-BE49-F238E27FC236}">
                <a16:creationId xmlns:a16="http://schemas.microsoft.com/office/drawing/2014/main" id="{22E00038-F3D2-4742-AC33-D5E957D6372C}"/>
              </a:ext>
            </a:extLst>
          </p:cNvPr>
          <p:cNvSpPr txBox="1">
            <a:spLocks/>
          </p:cNvSpPr>
          <p:nvPr/>
        </p:nvSpPr>
        <p:spPr>
          <a:xfrm>
            <a:off x="10582844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52" name="Текст 27">
            <a:extLst>
              <a:ext uri="{FF2B5EF4-FFF2-40B4-BE49-F238E27FC236}">
                <a16:creationId xmlns:a16="http://schemas.microsoft.com/office/drawing/2014/main" id="{D7777B5E-7B9F-4649-BE5D-71C8CA4F7DCD}"/>
              </a:ext>
            </a:extLst>
          </p:cNvPr>
          <p:cNvSpPr txBox="1">
            <a:spLocks/>
          </p:cNvSpPr>
          <p:nvPr/>
        </p:nvSpPr>
        <p:spPr>
          <a:xfrm>
            <a:off x="13067789" y="6675666"/>
            <a:ext cx="991070" cy="24299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53" name="Текст 27">
            <a:extLst>
              <a:ext uri="{FF2B5EF4-FFF2-40B4-BE49-F238E27FC236}">
                <a16:creationId xmlns:a16="http://schemas.microsoft.com/office/drawing/2014/main" id="{9FDEA54C-39D6-C249-96C7-03308F634898}"/>
              </a:ext>
            </a:extLst>
          </p:cNvPr>
          <p:cNvSpPr txBox="1">
            <a:spLocks/>
          </p:cNvSpPr>
          <p:nvPr/>
        </p:nvSpPr>
        <p:spPr>
          <a:xfrm>
            <a:off x="5702097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6" name="Текст 30">
            <a:extLst>
              <a:ext uri="{FF2B5EF4-FFF2-40B4-BE49-F238E27FC236}">
                <a16:creationId xmlns:a16="http://schemas.microsoft.com/office/drawing/2014/main" id="{56D9BF5B-C041-2347-BF18-AECDF05786CE}"/>
              </a:ext>
            </a:extLst>
          </p:cNvPr>
          <p:cNvSpPr txBox="1">
            <a:spLocks/>
          </p:cNvSpPr>
          <p:nvPr/>
        </p:nvSpPr>
        <p:spPr>
          <a:xfrm>
            <a:off x="3802877" y="7598124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57" name="Текст 31">
            <a:extLst>
              <a:ext uri="{FF2B5EF4-FFF2-40B4-BE49-F238E27FC236}">
                <a16:creationId xmlns:a16="http://schemas.microsoft.com/office/drawing/2014/main" id="{762DC8EC-F8B6-AE4E-B3A7-12C6E621B885}"/>
              </a:ext>
            </a:extLst>
          </p:cNvPr>
          <p:cNvSpPr txBox="1">
            <a:spLocks/>
          </p:cNvSpPr>
          <p:nvPr/>
        </p:nvSpPr>
        <p:spPr>
          <a:xfrm>
            <a:off x="3690039" y="817121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64" name="Текст 30">
            <a:extLst>
              <a:ext uri="{FF2B5EF4-FFF2-40B4-BE49-F238E27FC236}">
                <a16:creationId xmlns:a16="http://schemas.microsoft.com/office/drawing/2014/main" id="{C1FD97B4-B491-9549-B5A9-A6318A660775}"/>
              </a:ext>
            </a:extLst>
          </p:cNvPr>
          <p:cNvSpPr txBox="1">
            <a:spLocks/>
          </p:cNvSpPr>
          <p:nvPr/>
        </p:nvSpPr>
        <p:spPr>
          <a:xfrm>
            <a:off x="12913550" y="3872257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65" name="Текст 31">
            <a:extLst>
              <a:ext uri="{FF2B5EF4-FFF2-40B4-BE49-F238E27FC236}">
                <a16:creationId xmlns:a16="http://schemas.microsoft.com/office/drawing/2014/main" id="{E2AA8626-C49E-9B49-9CBB-1C2598AA1B3F}"/>
              </a:ext>
            </a:extLst>
          </p:cNvPr>
          <p:cNvSpPr txBox="1">
            <a:spLocks/>
          </p:cNvSpPr>
          <p:nvPr/>
        </p:nvSpPr>
        <p:spPr>
          <a:xfrm>
            <a:off x="12913546" y="444534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70" name="Текст 30">
            <a:extLst>
              <a:ext uri="{FF2B5EF4-FFF2-40B4-BE49-F238E27FC236}">
                <a16:creationId xmlns:a16="http://schemas.microsoft.com/office/drawing/2014/main" id="{DFD75708-05D9-F640-BF12-2329D7759A4E}"/>
              </a:ext>
            </a:extLst>
          </p:cNvPr>
          <p:cNvSpPr txBox="1">
            <a:spLocks/>
          </p:cNvSpPr>
          <p:nvPr/>
        </p:nvSpPr>
        <p:spPr>
          <a:xfrm>
            <a:off x="15335871" y="7058145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71" name="Текст 31">
            <a:extLst>
              <a:ext uri="{FF2B5EF4-FFF2-40B4-BE49-F238E27FC236}">
                <a16:creationId xmlns:a16="http://schemas.microsoft.com/office/drawing/2014/main" id="{5C96CEDC-FEC7-A745-9B6E-36FBEC4AA7CE}"/>
              </a:ext>
            </a:extLst>
          </p:cNvPr>
          <p:cNvSpPr txBox="1">
            <a:spLocks/>
          </p:cNvSpPr>
          <p:nvPr/>
        </p:nvSpPr>
        <p:spPr>
          <a:xfrm>
            <a:off x="15335868" y="7631232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344FF-698C-96B5-E44C-8739E4EC063C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CD98-9429-0DD3-CE93-F1BE60B18322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7D9D732E-EAE4-684B-2140-61A320DF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353E20-A596-43C4-A48A-A118978874D2}"/>
              </a:ext>
            </a:extLst>
          </p:cNvPr>
          <p:cNvGrpSpPr/>
          <p:nvPr/>
        </p:nvGrpSpPr>
        <p:grpSpPr>
          <a:xfrm>
            <a:off x="2474913" y="5580063"/>
            <a:ext cx="6995641" cy="4247656"/>
            <a:chOff x="1524000" y="3429000"/>
            <a:chExt cx="4307770" cy="2615618"/>
          </a:xfrm>
          <a:effectLst/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7DE558-B963-43B4-A590-34DA43A7A1A7}"/>
                </a:ext>
              </a:extLst>
            </p:cNvPr>
            <p:cNvSpPr/>
            <p:nvPr/>
          </p:nvSpPr>
          <p:spPr>
            <a:xfrm>
              <a:off x="1524000" y="3429000"/>
              <a:ext cx="4307770" cy="261561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40484C-B3C2-48F6-90D6-A7F68E7B116F}"/>
                </a:ext>
              </a:extLst>
            </p:cNvPr>
            <p:cNvSpPr/>
            <p:nvPr/>
          </p:nvSpPr>
          <p:spPr>
            <a:xfrm>
              <a:off x="1524000" y="3433862"/>
              <a:ext cx="2149883" cy="2610756"/>
            </a:xfrm>
            <a:custGeom>
              <a:avLst/>
              <a:gdLst>
                <a:gd name="connsiteX0" fmla="*/ 1534479 w 1534479"/>
                <a:gd name="connsiteY0" fmla="*/ 0 h 1863429"/>
                <a:gd name="connsiteX1" fmla="*/ 1534479 w 1534479"/>
                <a:gd name="connsiteY1" fmla="*/ 1863429 h 1863429"/>
                <a:gd name="connsiteX2" fmla="*/ 0 w 1534479"/>
                <a:gd name="connsiteY2" fmla="*/ 1863429 h 186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479" h="1863429">
                  <a:moveTo>
                    <a:pt x="1534479" y="0"/>
                  </a:moveTo>
                  <a:lnTo>
                    <a:pt x="1534479" y="1863429"/>
                  </a:lnTo>
                  <a:lnTo>
                    <a:pt x="0" y="18634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65C80-6EB1-43A3-A577-D6A36E5147CD}"/>
              </a:ext>
            </a:extLst>
          </p:cNvPr>
          <p:cNvGrpSpPr/>
          <p:nvPr/>
        </p:nvGrpSpPr>
        <p:grpSpPr>
          <a:xfrm>
            <a:off x="5604321" y="6295228"/>
            <a:ext cx="5827531" cy="3532491"/>
            <a:chOff x="3451019" y="3869383"/>
            <a:chExt cx="3588473" cy="2175235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19F0E29-5C95-4719-807C-0712C63B2E06}"/>
                </a:ext>
              </a:extLst>
            </p:cNvPr>
            <p:cNvSpPr/>
            <p:nvPr/>
          </p:nvSpPr>
          <p:spPr>
            <a:xfrm>
              <a:off x="3451019" y="3869383"/>
              <a:ext cx="3588473" cy="2175235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6C3B5F-6E30-4284-815B-3FB7DCD7457D}"/>
                </a:ext>
              </a:extLst>
            </p:cNvPr>
            <p:cNvSpPr/>
            <p:nvPr/>
          </p:nvSpPr>
          <p:spPr>
            <a:xfrm>
              <a:off x="3451019" y="3871003"/>
              <a:ext cx="1792902" cy="2173615"/>
            </a:xfrm>
            <a:custGeom>
              <a:avLst/>
              <a:gdLst>
                <a:gd name="connsiteX0" fmla="*/ 1279684 w 1279684"/>
                <a:gd name="connsiteY0" fmla="*/ 0 h 1551419"/>
                <a:gd name="connsiteX1" fmla="*/ 1279684 w 1279684"/>
                <a:gd name="connsiteY1" fmla="*/ 1551419 h 1551419"/>
                <a:gd name="connsiteX2" fmla="*/ 0 w 1279684"/>
                <a:gd name="connsiteY2" fmla="*/ 1551419 h 15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684" h="1551419">
                  <a:moveTo>
                    <a:pt x="1279684" y="0"/>
                  </a:moveTo>
                  <a:lnTo>
                    <a:pt x="1279684" y="1551419"/>
                  </a:lnTo>
                  <a:lnTo>
                    <a:pt x="0" y="1551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187C9-0878-4684-A9EB-F976DBE40583}"/>
              </a:ext>
            </a:extLst>
          </p:cNvPr>
          <p:cNvGrpSpPr/>
          <p:nvPr/>
        </p:nvGrpSpPr>
        <p:grpSpPr>
          <a:xfrm>
            <a:off x="8735880" y="7010393"/>
            <a:ext cx="4665926" cy="2817326"/>
            <a:chOff x="5379373" y="4309768"/>
            <a:chExt cx="2873181" cy="173485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0F41F8-DB2E-4CA4-A750-3FCF6287043A}"/>
                </a:ext>
              </a:extLst>
            </p:cNvPr>
            <p:cNvSpPr/>
            <p:nvPr/>
          </p:nvSpPr>
          <p:spPr>
            <a:xfrm>
              <a:off x="5379373" y="4309768"/>
              <a:ext cx="2873181" cy="173485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C0DF29-DB47-431E-87CD-566C4B32097B}"/>
                </a:ext>
              </a:extLst>
            </p:cNvPr>
            <p:cNvSpPr/>
            <p:nvPr/>
          </p:nvSpPr>
          <p:spPr>
            <a:xfrm>
              <a:off x="5379373" y="4312185"/>
              <a:ext cx="1434591" cy="1732433"/>
            </a:xfrm>
            <a:custGeom>
              <a:avLst/>
              <a:gdLst>
                <a:gd name="connsiteX0" fmla="*/ 1023939 w 1023939"/>
                <a:gd name="connsiteY0" fmla="*/ 0 h 1236525"/>
                <a:gd name="connsiteX1" fmla="*/ 1023939 w 1023939"/>
                <a:gd name="connsiteY1" fmla="*/ 1236525 h 1236525"/>
                <a:gd name="connsiteX2" fmla="*/ 0 w 1023939"/>
                <a:gd name="connsiteY2" fmla="*/ 1236525 h 12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939" h="1236525">
                  <a:moveTo>
                    <a:pt x="1023939" y="0"/>
                  </a:moveTo>
                  <a:lnTo>
                    <a:pt x="1023939" y="1236525"/>
                  </a:lnTo>
                  <a:lnTo>
                    <a:pt x="0" y="12365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003EB-13BD-45D4-9BBE-C0F440185C62}"/>
              </a:ext>
            </a:extLst>
          </p:cNvPr>
          <p:cNvGrpSpPr/>
          <p:nvPr/>
        </p:nvGrpSpPr>
        <p:grpSpPr>
          <a:xfrm>
            <a:off x="11876112" y="7703892"/>
            <a:ext cx="3486981" cy="2123826"/>
            <a:chOff x="7313063" y="4736810"/>
            <a:chExt cx="2147211" cy="13078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F7F05CF-BA71-459E-A1D5-4F090F9E3728}"/>
                </a:ext>
              </a:extLst>
            </p:cNvPr>
            <p:cNvSpPr/>
            <p:nvPr/>
          </p:nvSpPr>
          <p:spPr>
            <a:xfrm>
              <a:off x="7313063" y="4736810"/>
              <a:ext cx="2147211" cy="1307808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44E7C-C560-4E6E-8F6D-3792C4E56DCB}"/>
                </a:ext>
              </a:extLst>
            </p:cNvPr>
            <p:cNvSpPr/>
            <p:nvPr/>
          </p:nvSpPr>
          <p:spPr>
            <a:xfrm>
              <a:off x="7313064" y="4736810"/>
              <a:ext cx="1074271" cy="1307808"/>
            </a:xfrm>
            <a:custGeom>
              <a:avLst/>
              <a:gdLst>
                <a:gd name="connsiteX0" fmla="*/ 766286 w 766761"/>
                <a:gd name="connsiteY0" fmla="*/ 0 h 933449"/>
                <a:gd name="connsiteX1" fmla="*/ 766761 w 766761"/>
                <a:gd name="connsiteY1" fmla="*/ 579 h 933449"/>
                <a:gd name="connsiteX2" fmla="*/ 766761 w 766761"/>
                <a:gd name="connsiteY2" fmla="*/ 933449 h 933449"/>
                <a:gd name="connsiteX3" fmla="*/ 0 w 766761"/>
                <a:gd name="connsiteY3" fmla="*/ 933449 h 93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761" h="933449">
                  <a:moveTo>
                    <a:pt x="766286" y="0"/>
                  </a:moveTo>
                  <a:lnTo>
                    <a:pt x="766761" y="579"/>
                  </a:lnTo>
                  <a:lnTo>
                    <a:pt x="766761" y="933449"/>
                  </a:lnTo>
                  <a:lnTo>
                    <a:pt x="0" y="9334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74936D-C861-4342-9877-7646F275069B}"/>
              </a:ext>
            </a:extLst>
          </p:cNvPr>
          <p:cNvGrpSpPr/>
          <p:nvPr/>
        </p:nvGrpSpPr>
        <p:grpSpPr>
          <a:xfrm>
            <a:off x="15005521" y="8419067"/>
            <a:ext cx="2318876" cy="1408662"/>
            <a:chOff x="9240084" y="5177193"/>
            <a:chExt cx="1427916" cy="86742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12E356-D322-41DD-AB6E-3D47A690FD6B}"/>
                </a:ext>
              </a:extLst>
            </p:cNvPr>
            <p:cNvSpPr/>
            <p:nvPr/>
          </p:nvSpPr>
          <p:spPr>
            <a:xfrm>
              <a:off x="9240084" y="5177193"/>
              <a:ext cx="1427916" cy="867425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EF4D1B-589A-4DB2-A70C-BF867C9F3A36}"/>
                </a:ext>
              </a:extLst>
            </p:cNvPr>
            <p:cNvSpPr/>
            <p:nvPr/>
          </p:nvSpPr>
          <p:spPr>
            <a:xfrm>
              <a:off x="9240084" y="5177193"/>
              <a:ext cx="716184" cy="867425"/>
            </a:xfrm>
            <a:custGeom>
              <a:avLst/>
              <a:gdLst>
                <a:gd name="connsiteX0" fmla="*/ 509588 w 511176"/>
                <a:gd name="connsiteY0" fmla="*/ 0 h 619125"/>
                <a:gd name="connsiteX1" fmla="*/ 511176 w 511176"/>
                <a:gd name="connsiteY1" fmla="*/ 1929 h 619125"/>
                <a:gd name="connsiteX2" fmla="*/ 511176 w 511176"/>
                <a:gd name="connsiteY2" fmla="*/ 619125 h 619125"/>
                <a:gd name="connsiteX3" fmla="*/ 0 w 511176"/>
                <a:gd name="connsiteY3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176" h="619125">
                  <a:moveTo>
                    <a:pt x="509588" y="0"/>
                  </a:moveTo>
                  <a:lnTo>
                    <a:pt x="511176" y="1929"/>
                  </a:lnTo>
                  <a:lnTo>
                    <a:pt x="511176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0C75E-5475-479D-892B-A31DD754E8C2}"/>
              </a:ext>
            </a:extLst>
          </p:cNvPr>
          <p:cNvSpPr txBox="1"/>
          <p:nvPr/>
        </p:nvSpPr>
        <p:spPr>
          <a:xfrm>
            <a:off x="4903434" y="4041240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598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8640A6-615F-4C09-B5CA-8763404B8580}"/>
              </a:ext>
            </a:extLst>
          </p:cNvPr>
          <p:cNvCxnSpPr>
            <a:cxnSpLocks/>
          </p:cNvCxnSpPr>
          <p:nvPr/>
        </p:nvCxnSpPr>
        <p:spPr>
          <a:xfrm flipV="1">
            <a:off x="5966244" y="4636583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C227BA-0FD6-4B54-A6DA-D713FF92D816}"/>
              </a:ext>
            </a:extLst>
          </p:cNvPr>
          <p:cNvSpPr txBox="1"/>
          <p:nvPr/>
        </p:nvSpPr>
        <p:spPr>
          <a:xfrm>
            <a:off x="7453109" y="4751728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9FE559-3959-43F4-8C5B-5B90AF94B0A9}"/>
              </a:ext>
            </a:extLst>
          </p:cNvPr>
          <p:cNvCxnSpPr>
            <a:cxnSpLocks/>
          </p:cNvCxnSpPr>
          <p:nvPr/>
        </p:nvCxnSpPr>
        <p:spPr>
          <a:xfrm flipV="1">
            <a:off x="8515919" y="5347071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C7A8D1-607B-4009-BC69-ABCB0FE4924E}"/>
              </a:ext>
            </a:extLst>
          </p:cNvPr>
          <p:cNvSpPr txBox="1"/>
          <p:nvPr/>
        </p:nvSpPr>
        <p:spPr>
          <a:xfrm>
            <a:off x="10002787" y="5466892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93D769-36D3-4A03-AB01-58FB380DE99B}"/>
              </a:ext>
            </a:extLst>
          </p:cNvPr>
          <p:cNvCxnSpPr>
            <a:cxnSpLocks/>
          </p:cNvCxnSpPr>
          <p:nvPr/>
        </p:nvCxnSpPr>
        <p:spPr>
          <a:xfrm flipV="1">
            <a:off x="11065597" y="6062235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1B8DEC-4A65-41D0-A314-57242BEF846A}"/>
              </a:ext>
            </a:extLst>
          </p:cNvPr>
          <p:cNvSpPr txBox="1"/>
          <p:nvPr/>
        </p:nvSpPr>
        <p:spPr>
          <a:xfrm>
            <a:off x="12557884" y="6182059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2005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A3D454-A745-4EF9-B244-1920D4C7F787}"/>
              </a:ext>
            </a:extLst>
          </p:cNvPr>
          <p:cNvCxnSpPr>
            <a:cxnSpLocks/>
          </p:cNvCxnSpPr>
          <p:nvPr/>
        </p:nvCxnSpPr>
        <p:spPr>
          <a:xfrm flipV="1">
            <a:off x="13620694" y="6777402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FA49C2-2B89-4B56-9044-BB41691736A5}"/>
              </a:ext>
            </a:extLst>
          </p:cNvPr>
          <p:cNvSpPr txBox="1"/>
          <p:nvPr/>
        </p:nvSpPr>
        <p:spPr>
          <a:xfrm>
            <a:off x="15109351" y="6892071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1999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0151C-A3AC-4419-B7C2-2277667E6011}"/>
              </a:ext>
            </a:extLst>
          </p:cNvPr>
          <p:cNvCxnSpPr>
            <a:cxnSpLocks/>
          </p:cNvCxnSpPr>
          <p:nvPr/>
        </p:nvCxnSpPr>
        <p:spPr>
          <a:xfrm flipV="1">
            <a:off x="16172161" y="7487414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8C88EF4F-840B-4E7E-B14F-D700D3661300}"/>
              </a:ext>
            </a:extLst>
          </p:cNvPr>
          <p:cNvSpPr/>
          <p:nvPr/>
        </p:nvSpPr>
        <p:spPr>
          <a:xfrm>
            <a:off x="3063884" y="7391255"/>
            <a:ext cx="6702523" cy="1639652"/>
          </a:xfrm>
          <a:prstGeom prst="roundRect">
            <a:avLst>
              <a:gd name="adj" fmla="val 9455"/>
            </a:avLst>
          </a:prstGeom>
          <a:solidFill>
            <a:srgbClr val="F5F5F6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13EEAF-7339-4B67-A7E5-0014B7CC6FCE}"/>
              </a:ext>
            </a:extLst>
          </p:cNvPr>
          <p:cNvSpPr/>
          <p:nvPr/>
        </p:nvSpPr>
        <p:spPr>
          <a:xfrm>
            <a:off x="3451984" y="7638534"/>
            <a:ext cx="1098970" cy="10989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1B2FA-7B10-451D-B6AB-5A5A6F9E6247}"/>
              </a:ext>
            </a:extLst>
          </p:cNvPr>
          <p:cNvSpPr txBox="1"/>
          <p:nvPr/>
        </p:nvSpPr>
        <p:spPr>
          <a:xfrm>
            <a:off x="4781257" y="7742329"/>
            <a:ext cx="4477043" cy="8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 или пояснения          к вашей инфографике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E668CEC-BB2F-45B7-ACCB-FEBBFA19996F}"/>
              </a:ext>
            </a:extLst>
          </p:cNvPr>
          <p:cNvSpPr/>
          <p:nvPr/>
        </p:nvSpPr>
        <p:spPr>
          <a:xfrm flipV="1">
            <a:off x="3403583" y="5477904"/>
            <a:ext cx="3039972" cy="3039972"/>
          </a:xfrm>
          <a:prstGeom prst="arc">
            <a:avLst>
              <a:gd name="adj1" fmla="val 3742166"/>
              <a:gd name="adj2" fmla="val 11303522"/>
            </a:avLst>
          </a:prstGeom>
          <a:ln w="22225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pic>
        <p:nvPicPr>
          <p:cNvPr id="43" name="object 28">
            <a:extLst>
              <a:ext uri="{FF2B5EF4-FFF2-40B4-BE49-F238E27FC236}">
                <a16:creationId xmlns:a16="http://schemas.microsoft.com/office/drawing/2014/main" id="{D8BF67AB-3E72-2241-9204-76A4EE56DA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3506" y="7935645"/>
            <a:ext cx="574756" cy="553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5389C-E5CF-F612-6FC3-8AF8E1F28C61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402A8-CC6D-E3E3-B4BE-797D1A110F6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C97DC3D-C20B-6885-E1AB-B27B9F01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3330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ircular 27">
            <a:extLst>
              <a:ext uri="{FF2B5EF4-FFF2-40B4-BE49-F238E27FC236}">
                <a16:creationId xmlns:a16="http://schemas.microsoft.com/office/drawing/2014/main" id="{20E1A07B-F0A1-4848-95D4-E3E8355489B3}"/>
              </a:ext>
            </a:extLst>
          </p:cNvPr>
          <p:cNvSpPr/>
          <p:nvPr/>
        </p:nvSpPr>
        <p:spPr>
          <a:xfrm rot="10391971" flipH="1">
            <a:off x="13249401" y="3793070"/>
            <a:ext cx="6194980" cy="6194980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0010B1-1143-7945-A0D7-B4969CAE9BBE}"/>
              </a:ext>
            </a:extLst>
          </p:cNvPr>
          <p:cNvSpPr/>
          <p:nvPr/>
        </p:nvSpPr>
        <p:spPr>
          <a:xfrm rot="3636335" flipV="1">
            <a:off x="10160080" y="2604780"/>
            <a:ext cx="4501041" cy="4501041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934F4-D967-C448-BE02-9DA9ED244C36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291C6-FC6E-CD49-95B7-EF2FA228D1DD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1A30-DE29-3148-BF36-07814CCD7C39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Freeform: Shape 25">
            <a:extLst>
              <a:ext uri="{FF2B5EF4-FFF2-40B4-BE49-F238E27FC236}">
                <a16:creationId xmlns:a16="http://schemas.microsoft.com/office/drawing/2014/main" id="{42D7E0F6-859E-6B4E-AD10-E87F81F79576}"/>
              </a:ext>
            </a:extLst>
          </p:cNvPr>
          <p:cNvSpPr/>
          <p:nvPr/>
        </p:nvSpPr>
        <p:spPr>
          <a:xfrm>
            <a:off x="10783444" y="3392129"/>
            <a:ext cx="3519876" cy="351987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5014" tIns="920369" rIns="915014" bIns="920369" numCol="1" spcCol="1270" anchor="ctr" anchorCtr="0">
            <a:noAutofit/>
          </a:bodyPr>
          <a:lstStyle/>
          <a:p>
            <a:pPr algn="ctr" defTabSz="1010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18609-6767-4D4D-B819-12B02A2A2AC8}"/>
              </a:ext>
            </a:extLst>
          </p:cNvPr>
          <p:cNvSpPr txBox="1"/>
          <p:nvPr/>
        </p:nvSpPr>
        <p:spPr>
          <a:xfrm>
            <a:off x="11816613" y="4501334"/>
            <a:ext cx="1410287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81B5-196C-E549-ABE6-5FCD664E7B92}"/>
              </a:ext>
            </a:extLst>
          </p:cNvPr>
          <p:cNvSpPr txBox="1"/>
          <p:nvPr/>
        </p:nvSpPr>
        <p:spPr>
          <a:xfrm>
            <a:off x="13774179" y="2147030"/>
            <a:ext cx="141028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Freeform: Shape 26">
            <a:extLst>
              <a:ext uri="{FF2B5EF4-FFF2-40B4-BE49-F238E27FC236}">
                <a16:creationId xmlns:a16="http://schemas.microsoft.com/office/drawing/2014/main" id="{7FF9255C-D43C-5848-98F1-085B82AD59CA}"/>
              </a:ext>
            </a:extLst>
          </p:cNvPr>
          <p:cNvSpPr/>
          <p:nvPr/>
        </p:nvSpPr>
        <p:spPr>
          <a:xfrm>
            <a:off x="12405502" y="576239"/>
            <a:ext cx="4223852" cy="4223852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6959" tIns="1176959" rIns="1176961" bIns="1176961" numCol="1" spcCol="1270" anchor="ctr" anchorCtr="0">
            <a:noAutofit/>
          </a:bodyPr>
          <a:lstStyle/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98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59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Текст</a:t>
            </a:r>
            <a:endParaRPr lang="en-US" sz="259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0F3EA-CA28-2142-83F5-79BEE791F719}"/>
              </a:ext>
            </a:extLst>
          </p:cNvPr>
          <p:cNvSpPr txBox="1"/>
          <p:nvPr/>
        </p:nvSpPr>
        <p:spPr>
          <a:xfrm>
            <a:off x="13848303" y="1975768"/>
            <a:ext cx="1410286" cy="792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489A4011-8FF3-D046-909A-59C1FBC84645}"/>
              </a:ext>
            </a:extLst>
          </p:cNvPr>
          <p:cNvSpPr/>
          <p:nvPr/>
        </p:nvSpPr>
        <p:spPr>
          <a:xfrm>
            <a:off x="13599346" y="4536090"/>
            <a:ext cx="4839829" cy="4839829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3"/>
            </a:solidFill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2520" tIns="1183205" rIns="1022520" bIns="1267849" numCol="1" spcCol="1270" anchor="ctr" anchorCtr="0">
            <a:noAutofit/>
          </a:bodyPr>
          <a:lstStyle/>
          <a:p>
            <a:pPr algn="ctr" defTabSz="173226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  <a:endParaRPr lang="en-US" sz="324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2E8BA-9D7D-1C4B-8278-D6D403140D47}"/>
              </a:ext>
            </a:extLst>
          </p:cNvPr>
          <p:cNvSpPr txBox="1"/>
          <p:nvPr/>
        </p:nvSpPr>
        <p:spPr>
          <a:xfrm>
            <a:off x="14515679" y="6028336"/>
            <a:ext cx="2772390" cy="1191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146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8D56440-09A0-AD3B-30A5-047E8599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9479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11CCAFF-D3FD-E6C4-81D3-5759650A8C9F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C2E7A-8E71-E047-8AF9-825188DAEE70}"/>
              </a:ext>
            </a:extLst>
          </p:cNvPr>
          <p:cNvSpPr txBox="1"/>
          <p:nvPr/>
        </p:nvSpPr>
        <p:spPr>
          <a:xfrm>
            <a:off x="197994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E61BE3-8F3C-CA4C-9C2A-E6E8F2AD3EEF}"/>
              </a:ext>
            </a:extLst>
          </p:cNvPr>
          <p:cNvSpPr txBox="1"/>
          <p:nvPr/>
        </p:nvSpPr>
        <p:spPr>
          <a:xfrm>
            <a:off x="197994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C0132EF-0011-2643-942B-4076C09A1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F216AEA-9520-E846-B6D4-C17FCC06C6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accent6"/>
          </a:solidFill>
        </p:spPr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4D5123F6-25B2-AE49-9903-698464CDBF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chemeClr val="accent6"/>
          </a:solidFill>
        </p:spPr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CBBFD73B-DE16-794B-BA14-29D9657E1E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6"/>
          </a:solidFill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746E34-B276-1E4F-A64A-04C8671DFD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6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479B30F-BC5A-AC46-9C0A-BCE1AFE3B4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C28D8DA-27DC-8E41-AE36-1ED5C102AB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CDE8E40-653E-BE4C-B26D-7198A5DC9D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6"/>
          </a:solid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668DE7-BB38-4231-8CAA-19C98E9C22D1}"/>
              </a:ext>
            </a:extLst>
          </p:cNvPr>
          <p:cNvGrpSpPr/>
          <p:nvPr/>
        </p:nvGrpSpPr>
        <p:grpSpPr>
          <a:xfrm>
            <a:off x="3819715" y="4533784"/>
            <a:ext cx="1035928" cy="995508"/>
            <a:chOff x="2352094" y="2784712"/>
            <a:chExt cx="637903" cy="6130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4DE254-551F-594E-98C0-0C56393AD499}"/>
                </a:ext>
              </a:extLst>
            </p:cNvPr>
            <p:cNvSpPr/>
            <p:nvPr/>
          </p:nvSpPr>
          <p:spPr>
            <a:xfrm>
              <a:off x="2362200" y="2784712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6D43CC-E33C-A44E-81CC-42EBED95D584}"/>
                </a:ext>
              </a:extLst>
            </p:cNvPr>
            <p:cNvSpPr txBox="1"/>
            <p:nvPr/>
          </p:nvSpPr>
          <p:spPr>
            <a:xfrm>
              <a:off x="2352094" y="2953479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7C7D2-7C26-4D0E-8984-01588B3CB123}"/>
              </a:ext>
            </a:extLst>
          </p:cNvPr>
          <p:cNvGrpSpPr/>
          <p:nvPr/>
        </p:nvGrpSpPr>
        <p:grpSpPr>
          <a:xfrm>
            <a:off x="8003689" y="4533786"/>
            <a:ext cx="1035928" cy="995508"/>
            <a:chOff x="4928499" y="2784712"/>
            <a:chExt cx="637903" cy="6130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4DC167-8BAC-BC48-BD2C-4537B64B198A}"/>
                </a:ext>
              </a:extLst>
            </p:cNvPr>
            <p:cNvSpPr/>
            <p:nvPr/>
          </p:nvSpPr>
          <p:spPr>
            <a:xfrm>
              <a:off x="4933665" y="2784712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9939E9-14A9-644E-B670-F5532B6CE9C7}"/>
                </a:ext>
              </a:extLst>
            </p:cNvPr>
            <p:cNvSpPr txBox="1"/>
            <p:nvPr/>
          </p:nvSpPr>
          <p:spPr>
            <a:xfrm>
              <a:off x="4928499" y="295278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A635FA-6C0B-47D3-84F8-D0DF1D9762C1}"/>
              </a:ext>
            </a:extLst>
          </p:cNvPr>
          <p:cNvGrpSpPr/>
          <p:nvPr/>
        </p:nvGrpSpPr>
        <p:grpSpPr>
          <a:xfrm>
            <a:off x="12305009" y="4535623"/>
            <a:ext cx="1035928" cy="995508"/>
            <a:chOff x="7577163" y="2785850"/>
            <a:chExt cx="637903" cy="6130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6BCF-9FD6-6247-8824-C87B942DE6A6}"/>
                </a:ext>
              </a:extLst>
            </p:cNvPr>
            <p:cNvSpPr/>
            <p:nvPr/>
          </p:nvSpPr>
          <p:spPr>
            <a:xfrm>
              <a:off x="7590430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FFB001A-3A09-204C-BE82-CB8181C051F8}"/>
                </a:ext>
              </a:extLst>
            </p:cNvPr>
            <p:cNvSpPr txBox="1"/>
            <p:nvPr/>
          </p:nvSpPr>
          <p:spPr>
            <a:xfrm>
              <a:off x="7577163" y="296212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4F1666-39C3-4E71-AD33-12996BCCAF3F}"/>
              </a:ext>
            </a:extLst>
          </p:cNvPr>
          <p:cNvGrpSpPr/>
          <p:nvPr/>
        </p:nvGrpSpPr>
        <p:grpSpPr>
          <a:xfrm>
            <a:off x="16502494" y="4535632"/>
            <a:ext cx="1049883" cy="995508"/>
            <a:chOff x="10161895" y="2785850"/>
            <a:chExt cx="646496" cy="6130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CD0F41-ADD6-C44B-B0F6-E167A71B2EE9}"/>
                </a:ext>
              </a:extLst>
            </p:cNvPr>
            <p:cNvSpPr/>
            <p:nvPr/>
          </p:nvSpPr>
          <p:spPr>
            <a:xfrm>
              <a:off x="10161895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6A7516-2C7D-2F40-8CD0-D575FAFBD66D}"/>
                </a:ext>
              </a:extLst>
            </p:cNvPr>
            <p:cNvSpPr txBox="1"/>
            <p:nvPr/>
          </p:nvSpPr>
          <p:spPr>
            <a:xfrm>
              <a:off x="10170488" y="295824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41A77-9132-440E-BCCE-859CDBDE995D}"/>
              </a:ext>
            </a:extLst>
          </p:cNvPr>
          <p:cNvGrpSpPr/>
          <p:nvPr/>
        </p:nvGrpSpPr>
        <p:grpSpPr>
          <a:xfrm>
            <a:off x="3836127" y="8302479"/>
            <a:ext cx="1035928" cy="995508"/>
            <a:chOff x="2362200" y="5105400"/>
            <a:chExt cx="637903" cy="6130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05DF28-2D4B-8A48-BB1E-7ACC5705C80A}"/>
                </a:ext>
              </a:extLst>
            </p:cNvPr>
            <p:cNvSpPr/>
            <p:nvPr/>
          </p:nvSpPr>
          <p:spPr>
            <a:xfrm>
              <a:off x="2362200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3D7180-5512-334E-9C60-387389861FF6}"/>
                </a:ext>
              </a:extLst>
            </p:cNvPr>
            <p:cNvSpPr txBox="1"/>
            <p:nvPr/>
          </p:nvSpPr>
          <p:spPr>
            <a:xfrm>
              <a:off x="2362200" y="5286104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769B0C-EAF9-49E1-9F7E-FBAC7F7136AF}"/>
              </a:ext>
            </a:extLst>
          </p:cNvPr>
          <p:cNvGrpSpPr/>
          <p:nvPr/>
        </p:nvGrpSpPr>
        <p:grpSpPr>
          <a:xfrm>
            <a:off x="8012067" y="8302483"/>
            <a:ext cx="1043950" cy="995508"/>
            <a:chOff x="4933665" y="5105400"/>
            <a:chExt cx="642843" cy="61301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3C2179-46AC-F549-B041-11AA2188A4D9}"/>
                </a:ext>
              </a:extLst>
            </p:cNvPr>
            <p:cNvSpPr/>
            <p:nvPr/>
          </p:nvSpPr>
          <p:spPr>
            <a:xfrm>
              <a:off x="4933665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CB8744-10A2-284C-AF7F-D4E595801688}"/>
                </a:ext>
              </a:extLst>
            </p:cNvPr>
            <p:cNvSpPr txBox="1"/>
            <p:nvPr/>
          </p:nvSpPr>
          <p:spPr>
            <a:xfrm>
              <a:off x="4938605" y="528541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C4EA11-64D8-446A-AE8A-F9504798DF8A}"/>
              </a:ext>
            </a:extLst>
          </p:cNvPr>
          <p:cNvGrpSpPr/>
          <p:nvPr/>
        </p:nvGrpSpPr>
        <p:grpSpPr>
          <a:xfrm>
            <a:off x="12321419" y="8304337"/>
            <a:ext cx="1035928" cy="995508"/>
            <a:chOff x="7587269" y="5106538"/>
            <a:chExt cx="637903" cy="61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3B7A05-3C9C-7640-BF25-CA494B588E4C}"/>
                </a:ext>
              </a:extLst>
            </p:cNvPr>
            <p:cNvSpPr/>
            <p:nvPr/>
          </p:nvSpPr>
          <p:spPr>
            <a:xfrm>
              <a:off x="7590430" y="5106538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BCCEC4-5B8C-A446-8682-9A296CB777B9}"/>
                </a:ext>
              </a:extLst>
            </p:cNvPr>
            <p:cNvSpPr txBox="1"/>
            <p:nvPr/>
          </p:nvSpPr>
          <p:spPr>
            <a:xfrm>
              <a:off x="7587269" y="5284297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E95223-49A0-45AE-8E55-BE963D6ED161}"/>
              </a:ext>
            </a:extLst>
          </p:cNvPr>
          <p:cNvGrpSpPr/>
          <p:nvPr/>
        </p:nvGrpSpPr>
        <p:grpSpPr>
          <a:xfrm>
            <a:off x="16498247" y="8304330"/>
            <a:ext cx="1035928" cy="995508"/>
            <a:chOff x="10159279" y="5106538"/>
            <a:chExt cx="637903" cy="6130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A75760-A84B-9949-9F13-2BF12AC8AD51}"/>
                </a:ext>
              </a:extLst>
            </p:cNvPr>
            <p:cNvSpPr/>
            <p:nvPr/>
          </p:nvSpPr>
          <p:spPr>
            <a:xfrm>
              <a:off x="10161895" y="5106538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7EF584-5F23-9446-8B2D-5A1322B14CFD}"/>
                </a:ext>
              </a:extLst>
            </p:cNvPr>
            <p:cNvSpPr txBox="1"/>
            <p:nvPr/>
          </p:nvSpPr>
          <p:spPr>
            <a:xfrm>
              <a:off x="10159279" y="5280410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535D0E4-A453-0844-A721-D91520696BFA}"/>
              </a:ext>
            </a:extLst>
          </p:cNvPr>
          <p:cNvSpPr txBox="1"/>
          <p:nvPr/>
        </p:nvSpPr>
        <p:spPr>
          <a:xfrm>
            <a:off x="6214341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887F45-7C0D-D94B-8848-3FA3E00896EB}"/>
              </a:ext>
            </a:extLst>
          </p:cNvPr>
          <p:cNvSpPr txBox="1"/>
          <p:nvPr/>
        </p:nvSpPr>
        <p:spPr>
          <a:xfrm>
            <a:off x="6214341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4BD8B-8CB3-9344-9D32-94E2115F906E}"/>
              </a:ext>
            </a:extLst>
          </p:cNvPr>
          <p:cNvSpPr txBox="1"/>
          <p:nvPr/>
        </p:nvSpPr>
        <p:spPr>
          <a:xfrm>
            <a:off x="1032489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455787-005C-7B4F-A74B-9881A811E90B}"/>
              </a:ext>
            </a:extLst>
          </p:cNvPr>
          <p:cNvSpPr txBox="1"/>
          <p:nvPr/>
        </p:nvSpPr>
        <p:spPr>
          <a:xfrm>
            <a:off x="1032489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955C3-3CBE-8C40-A9F1-5E9EEF3927FB}"/>
              </a:ext>
            </a:extLst>
          </p:cNvPr>
          <p:cNvSpPr txBox="1"/>
          <p:nvPr/>
        </p:nvSpPr>
        <p:spPr>
          <a:xfrm>
            <a:off x="14566097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74CCB-22D0-2A42-A48F-38C25309BDB2}"/>
              </a:ext>
            </a:extLst>
          </p:cNvPr>
          <p:cNvSpPr txBox="1"/>
          <p:nvPr/>
        </p:nvSpPr>
        <p:spPr>
          <a:xfrm>
            <a:off x="14566097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432262-4488-1440-A8FC-24E793905B64}"/>
              </a:ext>
            </a:extLst>
          </p:cNvPr>
          <p:cNvSpPr txBox="1"/>
          <p:nvPr/>
        </p:nvSpPr>
        <p:spPr>
          <a:xfrm>
            <a:off x="197994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F33BC8-E3A3-A54E-ABC2-43D2A43B752F}"/>
              </a:ext>
            </a:extLst>
          </p:cNvPr>
          <p:cNvSpPr txBox="1"/>
          <p:nvPr/>
        </p:nvSpPr>
        <p:spPr>
          <a:xfrm>
            <a:off x="197994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C3FDFC-8942-0D47-A262-F93A0C6D3748}"/>
              </a:ext>
            </a:extLst>
          </p:cNvPr>
          <p:cNvSpPr txBox="1"/>
          <p:nvPr/>
        </p:nvSpPr>
        <p:spPr>
          <a:xfrm>
            <a:off x="6214341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E48C2-92F2-AC4C-B96A-2F12F2A14B8A}"/>
              </a:ext>
            </a:extLst>
          </p:cNvPr>
          <p:cNvSpPr txBox="1"/>
          <p:nvPr/>
        </p:nvSpPr>
        <p:spPr>
          <a:xfrm>
            <a:off x="6214341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5CF100-D4DC-8C4F-A079-89BCFCF3F0D8}"/>
              </a:ext>
            </a:extLst>
          </p:cNvPr>
          <p:cNvSpPr txBox="1"/>
          <p:nvPr/>
        </p:nvSpPr>
        <p:spPr>
          <a:xfrm>
            <a:off x="1032489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61FE83-5C3A-B84F-BD02-C8774AC96E0E}"/>
              </a:ext>
            </a:extLst>
          </p:cNvPr>
          <p:cNvSpPr txBox="1"/>
          <p:nvPr/>
        </p:nvSpPr>
        <p:spPr>
          <a:xfrm>
            <a:off x="1032489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CC5AC4-DD08-5046-921B-482506EEC73F}"/>
              </a:ext>
            </a:extLst>
          </p:cNvPr>
          <p:cNvSpPr txBox="1"/>
          <p:nvPr/>
        </p:nvSpPr>
        <p:spPr>
          <a:xfrm>
            <a:off x="14566097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6128EB-E897-5746-A3F5-163D5CF34AAA}"/>
              </a:ext>
            </a:extLst>
          </p:cNvPr>
          <p:cNvSpPr txBox="1"/>
          <p:nvPr/>
        </p:nvSpPr>
        <p:spPr>
          <a:xfrm>
            <a:off x="14566097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EA947-6F4C-8392-57FB-B08DFC17C388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798CE3-01B3-C4A8-C2E9-41BC34059169}"/>
              </a:ext>
            </a:extLst>
          </p:cNvPr>
          <p:cNvSpPr txBox="1"/>
          <p:nvPr/>
        </p:nvSpPr>
        <p:spPr>
          <a:xfrm>
            <a:off x="1706731" y="1211148"/>
            <a:ext cx="16385839" cy="1015663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B3CD4B9D-073C-7260-A060-478561AEE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3372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B7D44-FAC0-422F-B247-4E5318498A97}"/>
              </a:ext>
            </a:extLst>
          </p:cNvPr>
          <p:cNvGrpSpPr/>
          <p:nvPr/>
        </p:nvGrpSpPr>
        <p:grpSpPr>
          <a:xfrm>
            <a:off x="8283291" y="2126643"/>
            <a:ext cx="337834" cy="7666192"/>
            <a:chOff x="5100672" y="1302454"/>
            <a:chExt cx="208031" cy="472068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097593-4D14-4A0C-83F8-DDF5ECD36879}"/>
                </a:ext>
              </a:extLst>
            </p:cNvPr>
            <p:cNvCxnSpPr>
              <a:cxnSpLocks/>
            </p:cNvCxnSpPr>
            <p:nvPr/>
          </p:nvCxnSpPr>
          <p:spPr>
            <a:xfrm>
              <a:off x="5100672" y="1302454"/>
              <a:ext cx="0" cy="49158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607C5B7-834B-48A1-B3BD-CD8EDE5C6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3476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C92CD2-947A-4F1F-B491-6E0062E96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2BE54A-C650-42D6-8D21-0F0D55B0C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36F16E-A101-4E0B-B493-3D379CDDB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DBB1EF-ED5A-4B9B-AA29-2D6EA8C24E3D}"/>
              </a:ext>
            </a:extLst>
          </p:cNvPr>
          <p:cNvCxnSpPr>
            <a:cxnSpLocks/>
          </p:cNvCxnSpPr>
          <p:nvPr/>
        </p:nvCxnSpPr>
        <p:spPr>
          <a:xfrm flipH="1">
            <a:off x="2826271" y="2491841"/>
            <a:ext cx="1091401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38DBC5-9E06-442E-BB46-3B8207A46C19}"/>
              </a:ext>
            </a:extLst>
          </p:cNvPr>
          <p:cNvGrpSpPr/>
          <p:nvPr/>
        </p:nvGrpSpPr>
        <p:grpSpPr>
          <a:xfrm>
            <a:off x="2821756" y="2497264"/>
            <a:ext cx="321563" cy="7295569"/>
            <a:chOff x="1737573" y="1530675"/>
            <a:chExt cx="198012" cy="44924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51578D-9B55-4AED-8403-017E0BD92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1530675"/>
              <a:ext cx="0" cy="2633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18BAB7-A544-4D3B-80BE-956E04596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71E8F7A-3C22-4562-8ABB-B14DD113B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0120D7A-2D72-4933-BF7C-5EC19AE0F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48CDF4B-D418-4A88-B8B7-237C8D393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FB218C-B087-4689-9D99-09F04DF4F4E8}"/>
              </a:ext>
            </a:extLst>
          </p:cNvPr>
          <p:cNvGrpSpPr/>
          <p:nvPr/>
        </p:nvGrpSpPr>
        <p:grpSpPr>
          <a:xfrm>
            <a:off x="13735774" y="2491840"/>
            <a:ext cx="321563" cy="7300992"/>
            <a:chOff x="8458200" y="1527337"/>
            <a:chExt cx="198012" cy="449580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51A11E4-E805-4C2D-8C28-4819B73C1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1527337"/>
              <a:ext cx="0" cy="26670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CCC6B0-7228-4F4E-B7AB-33CA107F7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713DF8B-D723-41C0-8FAF-5E3300C48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6D36C6-6C1E-4438-8A9F-0D91405C5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0C60F20-5B91-4BCE-BA2A-DA3245FA4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A0B47B-DC6E-43EF-8416-7432B86D9D73}"/>
              </a:ext>
            </a:extLst>
          </p:cNvPr>
          <p:cNvGrpSpPr/>
          <p:nvPr/>
        </p:nvGrpSpPr>
        <p:grpSpPr>
          <a:xfrm>
            <a:off x="12772903" y="2759779"/>
            <a:ext cx="4749313" cy="1928197"/>
            <a:chOff x="7865282" y="1692328"/>
            <a:chExt cx="2924529" cy="1187344"/>
          </a:xfrm>
        </p:grpSpPr>
        <p:sp>
          <p:nvSpPr>
            <p:cNvPr id="74" name="Rounded Rectangle 81">
              <a:extLst>
                <a:ext uri="{FF2B5EF4-FFF2-40B4-BE49-F238E27FC236}">
                  <a16:creationId xmlns:a16="http://schemas.microsoft.com/office/drawing/2014/main" id="{E856B393-7063-41E6-B378-09B6FAF47A52}"/>
                </a:ext>
              </a:extLst>
            </p:cNvPr>
            <p:cNvSpPr/>
            <p:nvPr/>
          </p:nvSpPr>
          <p:spPr>
            <a:xfrm>
              <a:off x="8458200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800A31-4CA0-4E9B-B76B-E990450AD583}"/>
                </a:ext>
              </a:extLst>
            </p:cNvPr>
            <p:cNvSpPr/>
            <p:nvPr/>
          </p:nvSpPr>
          <p:spPr>
            <a:xfrm>
              <a:off x="7865282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BC8C8A-D2C3-4E00-8BB6-3D31D6502A93}"/>
              </a:ext>
            </a:extLst>
          </p:cNvPr>
          <p:cNvGrpSpPr/>
          <p:nvPr/>
        </p:nvGrpSpPr>
        <p:grpSpPr>
          <a:xfrm>
            <a:off x="7330114" y="2759779"/>
            <a:ext cx="4749313" cy="1928197"/>
            <a:chOff x="4513725" y="1692328"/>
            <a:chExt cx="2924529" cy="1187344"/>
          </a:xfrm>
          <a:effectLst/>
        </p:grpSpPr>
        <p:sp>
          <p:nvSpPr>
            <p:cNvPr id="76" name="Rounded Rectangle 77">
              <a:extLst>
                <a:ext uri="{FF2B5EF4-FFF2-40B4-BE49-F238E27FC236}">
                  <a16:creationId xmlns:a16="http://schemas.microsoft.com/office/drawing/2014/main" id="{3219CFE4-657A-48C1-B770-F0C407379846}"/>
                </a:ext>
              </a:extLst>
            </p:cNvPr>
            <p:cNvSpPr/>
            <p:nvPr/>
          </p:nvSpPr>
          <p:spPr>
            <a:xfrm>
              <a:off x="5106643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9ADD7D6-59FC-4EA6-870F-CE94029DC364}"/>
                </a:ext>
              </a:extLst>
            </p:cNvPr>
            <p:cNvSpPr/>
            <p:nvPr/>
          </p:nvSpPr>
          <p:spPr>
            <a:xfrm>
              <a:off x="4513725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296E61-1CA5-4BEE-A87F-E1DBC88D552E}"/>
              </a:ext>
            </a:extLst>
          </p:cNvPr>
          <p:cNvGrpSpPr/>
          <p:nvPr/>
        </p:nvGrpSpPr>
        <p:grpSpPr>
          <a:xfrm>
            <a:off x="1870899" y="2765198"/>
            <a:ext cx="4726161" cy="1928197"/>
            <a:chOff x="1152054" y="1695665"/>
            <a:chExt cx="2910273" cy="1187344"/>
          </a:xfrm>
        </p:grpSpPr>
        <p:sp>
          <p:nvSpPr>
            <p:cNvPr id="78" name="Rounded Rectangle 75">
              <a:extLst>
                <a:ext uri="{FF2B5EF4-FFF2-40B4-BE49-F238E27FC236}">
                  <a16:creationId xmlns:a16="http://schemas.microsoft.com/office/drawing/2014/main" id="{6B17D4C0-62A9-4F13-B921-F858CDEF4092}"/>
                </a:ext>
              </a:extLst>
            </p:cNvPr>
            <p:cNvSpPr/>
            <p:nvPr/>
          </p:nvSpPr>
          <p:spPr>
            <a:xfrm>
              <a:off x="1730716" y="1832137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DDD441-6B12-41FB-ADC7-3E6A93F68B45}"/>
                </a:ext>
              </a:extLst>
            </p:cNvPr>
            <p:cNvSpPr/>
            <p:nvPr/>
          </p:nvSpPr>
          <p:spPr>
            <a:xfrm>
              <a:off x="1152054" y="1695665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6C5B2-F29E-414D-A3E8-DDFDA2819212}"/>
              </a:ext>
            </a:extLst>
          </p:cNvPr>
          <p:cNvGrpSpPr/>
          <p:nvPr/>
        </p:nvGrpSpPr>
        <p:grpSpPr>
          <a:xfrm>
            <a:off x="7335462" y="352159"/>
            <a:ext cx="4725063" cy="1928197"/>
            <a:chOff x="4517019" y="209765"/>
            <a:chExt cx="2909596" cy="1187344"/>
          </a:xfrm>
        </p:grpSpPr>
        <p:sp>
          <p:nvSpPr>
            <p:cNvPr id="80" name="Rounded Rectangle 74">
              <a:extLst>
                <a:ext uri="{FF2B5EF4-FFF2-40B4-BE49-F238E27FC236}">
                  <a16:creationId xmlns:a16="http://schemas.microsoft.com/office/drawing/2014/main" id="{E9465302-2684-475B-AF9F-A611BEA50DD7}"/>
                </a:ext>
              </a:extLst>
            </p:cNvPr>
            <p:cNvSpPr/>
            <p:nvPr/>
          </p:nvSpPr>
          <p:spPr>
            <a:xfrm>
              <a:off x="5095004" y="346237"/>
              <a:ext cx="2331611" cy="914400"/>
            </a:xfrm>
            <a:prstGeom prst="roundRect">
              <a:avLst/>
            </a:prstGeom>
            <a:solidFill>
              <a:srgbClr val="FFDD2C">
                <a:alpha val="8392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2B8EAB-2008-4237-850A-3889370FAB7C}"/>
                </a:ext>
              </a:extLst>
            </p:cNvPr>
            <p:cNvSpPr/>
            <p:nvPr/>
          </p:nvSpPr>
          <p:spPr>
            <a:xfrm>
              <a:off x="4517019" y="209765"/>
              <a:ext cx="1187344" cy="11873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3DB7AD-6B9A-F74E-A9ED-70F63C39DB9D}"/>
              </a:ext>
            </a:extLst>
          </p:cNvPr>
          <p:cNvSpPr txBox="1"/>
          <p:nvPr/>
        </p:nvSpPr>
        <p:spPr>
          <a:xfrm>
            <a:off x="9379910" y="882257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C97F0-57EF-8F42-9E41-D6122058354D}"/>
              </a:ext>
            </a:extLst>
          </p:cNvPr>
          <p:cNvSpPr txBox="1"/>
          <p:nvPr/>
        </p:nvSpPr>
        <p:spPr>
          <a:xfrm>
            <a:off x="9379910" y="1248964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5D4DB-0DED-5F46-9DCE-9C19F9755503}"/>
              </a:ext>
            </a:extLst>
          </p:cNvPr>
          <p:cNvSpPr txBox="1"/>
          <p:nvPr/>
        </p:nvSpPr>
        <p:spPr>
          <a:xfrm>
            <a:off x="9323083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12A4A-0406-734B-80B9-AF74592388DD}"/>
              </a:ext>
            </a:extLst>
          </p:cNvPr>
          <p:cNvSpPr txBox="1"/>
          <p:nvPr/>
        </p:nvSpPr>
        <p:spPr>
          <a:xfrm>
            <a:off x="9323083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568F1-B95E-2F45-B896-0EF89E64F2E5}"/>
              </a:ext>
            </a:extLst>
          </p:cNvPr>
          <p:cNvSpPr txBox="1"/>
          <p:nvPr/>
        </p:nvSpPr>
        <p:spPr>
          <a:xfrm>
            <a:off x="14725739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4E1FD-50C5-4743-9DE9-5B2120AB327C}"/>
              </a:ext>
            </a:extLst>
          </p:cNvPr>
          <p:cNvSpPr txBox="1"/>
          <p:nvPr/>
        </p:nvSpPr>
        <p:spPr>
          <a:xfrm>
            <a:off x="14725739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54142-47CF-8047-B21D-C98220E5656E}"/>
              </a:ext>
            </a:extLst>
          </p:cNvPr>
          <p:cNvSpPr txBox="1"/>
          <p:nvPr/>
        </p:nvSpPr>
        <p:spPr>
          <a:xfrm>
            <a:off x="3866076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9B6B1-F575-5845-A811-44E98EEA70C6}"/>
              </a:ext>
            </a:extLst>
          </p:cNvPr>
          <p:cNvSpPr txBox="1"/>
          <p:nvPr/>
        </p:nvSpPr>
        <p:spPr>
          <a:xfrm>
            <a:off x="3866076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F31A7-976B-F640-8C63-0A9AEDE1F4C3}"/>
              </a:ext>
            </a:extLst>
          </p:cNvPr>
          <p:cNvSpPr txBox="1"/>
          <p:nvPr/>
        </p:nvSpPr>
        <p:spPr>
          <a:xfrm>
            <a:off x="4874262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70F6E-9BB3-9049-8842-C81A03E68596}"/>
              </a:ext>
            </a:extLst>
          </p:cNvPr>
          <p:cNvSpPr txBox="1"/>
          <p:nvPr/>
        </p:nvSpPr>
        <p:spPr>
          <a:xfrm>
            <a:off x="4874262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0EC63C2-30FE-29C6-53A3-0F7D1BC22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477D147-F6A1-1E25-571F-28B402EF77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8C0B07-C65C-E213-106C-960DEAE699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958B773A-3E5B-E66C-A1A4-4724CAE8F3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CAFA40AB-9B17-6392-9DA0-4B4DBDC97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752C6F32-6C6B-4F7D-4F8C-B0492D567C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7C1930EB-6917-1BAE-CEF8-EED9D69166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5" name="Рисунок 34">
            <a:extLst>
              <a:ext uri="{FF2B5EF4-FFF2-40B4-BE49-F238E27FC236}">
                <a16:creationId xmlns:a16="http://schemas.microsoft.com/office/drawing/2014/main" id="{C8E95A29-A76B-EC46-0F61-50FFAC3A9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5CBC49EE-723B-A0DC-61ED-20F152BBD7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588EA4F2-E051-2749-5576-A7293DCA21A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9523EDEC-0031-6401-9515-D46F8F2C6E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B76402F-CD54-CEB1-2F60-9E98FDBC865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489C683D-834A-BBA0-8E67-F488AF88F6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70C0DA-A1E3-B245-B831-D6F139A2BBDD}"/>
              </a:ext>
            </a:extLst>
          </p:cNvPr>
          <p:cNvSpPr txBox="1"/>
          <p:nvPr/>
        </p:nvSpPr>
        <p:spPr>
          <a:xfrm>
            <a:off x="4874262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4EBA97-A901-484F-B4D5-707AD1B06584}"/>
              </a:ext>
            </a:extLst>
          </p:cNvPr>
          <p:cNvSpPr txBox="1"/>
          <p:nvPr/>
        </p:nvSpPr>
        <p:spPr>
          <a:xfrm>
            <a:off x="4874262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5D6814A-FA0D-734E-91A8-7789887E2FA2}"/>
              </a:ext>
            </a:extLst>
          </p:cNvPr>
          <p:cNvSpPr txBox="1"/>
          <p:nvPr/>
        </p:nvSpPr>
        <p:spPr>
          <a:xfrm>
            <a:off x="4874262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3CDCCBB-595D-4540-A381-7F340905B339}"/>
              </a:ext>
            </a:extLst>
          </p:cNvPr>
          <p:cNvSpPr txBox="1"/>
          <p:nvPr/>
        </p:nvSpPr>
        <p:spPr>
          <a:xfrm>
            <a:off x="4874262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D393FD9-84B2-924A-ABC8-779C6FF3FEA9}"/>
              </a:ext>
            </a:extLst>
          </p:cNvPr>
          <p:cNvSpPr txBox="1"/>
          <p:nvPr/>
        </p:nvSpPr>
        <p:spPr>
          <a:xfrm>
            <a:off x="10432017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3817D2D-D5D5-C949-84CF-256A5750A825}"/>
              </a:ext>
            </a:extLst>
          </p:cNvPr>
          <p:cNvSpPr txBox="1"/>
          <p:nvPr/>
        </p:nvSpPr>
        <p:spPr>
          <a:xfrm>
            <a:off x="10432017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CBEA6-AB47-2D46-92F6-D40EB15C446D}"/>
              </a:ext>
            </a:extLst>
          </p:cNvPr>
          <p:cNvSpPr txBox="1"/>
          <p:nvPr/>
        </p:nvSpPr>
        <p:spPr>
          <a:xfrm>
            <a:off x="10432017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38027C-8848-7648-BBEC-A61A03644111}"/>
              </a:ext>
            </a:extLst>
          </p:cNvPr>
          <p:cNvSpPr txBox="1"/>
          <p:nvPr/>
        </p:nvSpPr>
        <p:spPr>
          <a:xfrm>
            <a:off x="10432017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C44A21B-6409-DB4C-BD65-1E19FC01F625}"/>
              </a:ext>
            </a:extLst>
          </p:cNvPr>
          <p:cNvSpPr txBox="1"/>
          <p:nvPr/>
        </p:nvSpPr>
        <p:spPr>
          <a:xfrm>
            <a:off x="10432017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F3A264-6322-9E44-BB13-4E9D71A5C772}"/>
              </a:ext>
            </a:extLst>
          </p:cNvPr>
          <p:cNvSpPr txBox="1"/>
          <p:nvPr/>
        </p:nvSpPr>
        <p:spPr>
          <a:xfrm>
            <a:off x="10432017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C8F9D8-3DD5-244D-89A7-3D2DE8F0A09B}"/>
              </a:ext>
            </a:extLst>
          </p:cNvPr>
          <p:cNvSpPr txBox="1"/>
          <p:nvPr/>
        </p:nvSpPr>
        <p:spPr>
          <a:xfrm>
            <a:off x="15852868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086051-8B08-C447-BA98-BAD2B822A4D2}"/>
              </a:ext>
            </a:extLst>
          </p:cNvPr>
          <p:cNvSpPr txBox="1"/>
          <p:nvPr/>
        </p:nvSpPr>
        <p:spPr>
          <a:xfrm>
            <a:off x="15852868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F15FC4-5D0C-CE41-81A8-00CCC6599361}"/>
              </a:ext>
            </a:extLst>
          </p:cNvPr>
          <p:cNvSpPr txBox="1"/>
          <p:nvPr/>
        </p:nvSpPr>
        <p:spPr>
          <a:xfrm>
            <a:off x="15852868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0BB02A-8F1F-BA48-BA1E-0CB9190F0C3E}"/>
              </a:ext>
            </a:extLst>
          </p:cNvPr>
          <p:cNvSpPr txBox="1"/>
          <p:nvPr/>
        </p:nvSpPr>
        <p:spPr>
          <a:xfrm>
            <a:off x="15852868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E9D47B-707E-2743-BA9D-C49B05F2FA8E}"/>
              </a:ext>
            </a:extLst>
          </p:cNvPr>
          <p:cNvSpPr txBox="1"/>
          <p:nvPr/>
        </p:nvSpPr>
        <p:spPr>
          <a:xfrm>
            <a:off x="15852868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3916955-1A9E-6943-A10D-9CEFA5BE0201}"/>
              </a:ext>
            </a:extLst>
          </p:cNvPr>
          <p:cNvSpPr txBox="1"/>
          <p:nvPr/>
        </p:nvSpPr>
        <p:spPr>
          <a:xfrm>
            <a:off x="15852868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2" name="Номер слайда 1">
            <a:extLst>
              <a:ext uri="{FF2B5EF4-FFF2-40B4-BE49-F238E27FC236}">
                <a16:creationId xmlns:a16="http://schemas.microsoft.com/office/drawing/2014/main" id="{95CB2E69-D163-9E17-DF4C-25173F525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848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760B87F-2C3F-A9EA-82CD-FFE97409D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9997042B-D477-2E8E-ED13-854A654B43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653F0-DA6C-9B40-A498-09714121A1EE}"/>
              </a:ext>
            </a:extLst>
          </p:cNvPr>
          <p:cNvSpPr txBox="1"/>
          <p:nvPr/>
        </p:nvSpPr>
        <p:spPr>
          <a:xfrm>
            <a:off x="16235436" y="2711422"/>
            <a:ext cx="90937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4997" tIns="44997" rIns="44997" bIns="44997" numCol="1" spcCol="38100" rtlCol="0" anchor="t">
            <a:spAutoFit/>
          </a:bodyPr>
          <a:lstStyle/>
          <a:p>
            <a:endParaRPr lang="ru-RU" sz="236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71359-8966-654E-9960-E7C6394CF3C8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7AD18-0671-E289-24D2-941A1F3FFC36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7FE2A-4753-E79F-D3EE-E0F5CFEA42A6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1D975E64-C801-7149-C63B-4D25A1B3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9314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D13FCD7C-F3B1-DE24-FBCB-EF1F27961D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53E7B0E-05F2-C906-A864-12D0770585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EB6BA691-5A90-3146-9954-7A7AFE0EF476}"/>
              </a:ext>
            </a:extLst>
          </p:cNvPr>
          <p:cNvSpPr/>
          <p:nvPr/>
        </p:nvSpPr>
        <p:spPr>
          <a:xfrm>
            <a:off x="10744192" y="8114105"/>
            <a:ext cx="6702523" cy="1639652"/>
          </a:xfrm>
          <a:prstGeom prst="roundRect">
            <a:avLst>
              <a:gd name="adj" fmla="val 9455"/>
            </a:avLst>
          </a:prstGeom>
          <a:solidFill>
            <a:schemeClr val="accent4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147E2-3FF2-6D4D-8430-E57D9050A651}"/>
              </a:ext>
            </a:extLst>
          </p:cNvPr>
          <p:cNvSpPr txBox="1"/>
          <p:nvPr/>
        </p:nvSpPr>
        <p:spPr>
          <a:xfrm>
            <a:off x="12282986" y="8396143"/>
            <a:ext cx="4909051" cy="97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274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</a:t>
            </a:r>
            <a:endParaRPr lang="en-US" sz="2274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3E067C7A-D832-F441-88F4-DF606981ACF8}"/>
              </a:ext>
            </a:extLst>
          </p:cNvPr>
          <p:cNvSpPr/>
          <p:nvPr/>
        </p:nvSpPr>
        <p:spPr>
          <a:xfrm>
            <a:off x="9518247" y="5295854"/>
            <a:ext cx="6310143" cy="2364274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25049B4-52E8-8A4D-BA86-503D11CE4576}"/>
              </a:ext>
            </a:extLst>
          </p:cNvPr>
          <p:cNvGrpSpPr/>
          <p:nvPr/>
        </p:nvGrpSpPr>
        <p:grpSpPr>
          <a:xfrm>
            <a:off x="10052418" y="5563356"/>
            <a:ext cx="5341896" cy="1621659"/>
            <a:chOff x="5546876" y="3418706"/>
            <a:chExt cx="3289429" cy="9985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654FD0-5F85-8E47-A193-9F03287DBB1C}"/>
                </a:ext>
              </a:extLst>
            </p:cNvPr>
            <p:cNvSpPr txBox="1"/>
            <p:nvPr/>
          </p:nvSpPr>
          <p:spPr>
            <a:xfrm>
              <a:off x="5546877" y="3829375"/>
              <a:ext cx="3289428" cy="58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Зеленый банк дает кредит на большую сумму, отлично. Пусть  бизнес держит там часть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18DE0-B688-4D4E-BB84-EB2D8D228B28}"/>
                </a:ext>
              </a:extLst>
            </p:cNvPr>
            <p:cNvSpPr txBox="1"/>
            <p:nvPr/>
          </p:nvSpPr>
          <p:spPr>
            <a:xfrm>
              <a:off x="5546876" y="3418706"/>
              <a:ext cx="3027926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Подзаголовок</a:t>
              </a:r>
              <a:endParaRPr lang="en-US" sz="227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object 5">
            <a:extLst>
              <a:ext uri="{FF2B5EF4-FFF2-40B4-BE49-F238E27FC236}">
                <a16:creationId xmlns:a16="http://schemas.microsoft.com/office/drawing/2014/main" id="{867292A4-7109-0B4B-9E9D-5676D653A6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9114" y="8453787"/>
            <a:ext cx="637772" cy="648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596D15-E58D-0121-1E74-C64152CE8A83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26424-671A-1C40-1B11-1B925AE4B554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8B4EF-EBFC-678C-2730-EA09F08AFC34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0F9DE33C-40DF-0C27-F4DE-9F6A3BE05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59851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B155C25-DF55-F844-B0C9-38C625E2C969}"/>
              </a:ext>
            </a:extLst>
          </p:cNvPr>
          <p:cNvSpPr txBox="1"/>
          <p:nvPr/>
        </p:nvSpPr>
        <p:spPr>
          <a:xfrm>
            <a:off x="11499994" y="8249292"/>
            <a:ext cx="6254312" cy="1242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06E271-7020-6349-964F-213866705E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9A748EF-E3E6-3F47-975C-93D704612D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8" name="Rectangle: Rounded Corners 5">
            <a:extLst>
              <a:ext uri="{FF2B5EF4-FFF2-40B4-BE49-F238E27FC236}">
                <a16:creationId xmlns:a16="http://schemas.microsoft.com/office/drawing/2014/main" id="{AA02F1A1-925A-45E2-A234-FCAFF6D07373}"/>
              </a:ext>
            </a:extLst>
          </p:cNvPr>
          <p:cNvSpPr/>
          <p:nvPr/>
        </p:nvSpPr>
        <p:spPr>
          <a:xfrm>
            <a:off x="7516063" y="6034852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884458-BBB0-4C82-9085-5153DA495E29}"/>
              </a:ext>
            </a:extLst>
          </p:cNvPr>
          <p:cNvSpPr txBox="1"/>
          <p:nvPr/>
        </p:nvSpPr>
        <p:spPr>
          <a:xfrm>
            <a:off x="7770909" y="6865770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2.8k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5B212B-7447-496B-BE1F-576327103251}"/>
              </a:ext>
            </a:extLst>
          </p:cNvPr>
          <p:cNvSpPr txBox="1"/>
          <p:nvPr/>
        </p:nvSpPr>
        <p:spPr>
          <a:xfrm>
            <a:off x="7770909" y="778437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Rectangle: Rounded Corners 5">
            <a:extLst>
              <a:ext uri="{FF2B5EF4-FFF2-40B4-BE49-F238E27FC236}">
                <a16:creationId xmlns:a16="http://schemas.microsoft.com/office/drawing/2014/main" id="{B9D2F71E-56ED-4E60-9C35-B1E531CA0031}"/>
              </a:ext>
            </a:extLst>
          </p:cNvPr>
          <p:cNvSpPr/>
          <p:nvPr/>
        </p:nvSpPr>
        <p:spPr>
          <a:xfrm>
            <a:off x="10219019" y="4582708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51798B-5B7B-4AD2-8850-D8B32403A09F}"/>
              </a:ext>
            </a:extLst>
          </p:cNvPr>
          <p:cNvSpPr txBox="1"/>
          <p:nvPr/>
        </p:nvSpPr>
        <p:spPr>
          <a:xfrm>
            <a:off x="10473865" y="5918751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300+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6623C8-1B50-451A-AB02-EB98562C63D5}"/>
              </a:ext>
            </a:extLst>
          </p:cNvPr>
          <p:cNvSpPr txBox="1"/>
          <p:nvPr/>
        </p:nvSpPr>
        <p:spPr>
          <a:xfrm>
            <a:off x="10473865" y="675082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33757227-21A0-3F40-99FF-39D2CBD709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7346" y="5078908"/>
            <a:ext cx="637772" cy="648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294F0-2C22-9A02-936A-071B9C88E09E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7635D-CFA3-5A0F-46C0-CEA94BFCF088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20856F6-A3FD-14DD-AE7F-F1763F3FC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3892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6C57851-10BE-164D-9ED5-B1B5084F5A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5747AA98-A2C2-ED48-BA76-2609CE1E58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78968-F582-8647-92E5-AE7665C6388C}"/>
              </a:ext>
            </a:extLst>
          </p:cNvPr>
          <p:cNvSpPr txBox="1"/>
          <p:nvPr/>
        </p:nvSpPr>
        <p:spPr>
          <a:xfrm>
            <a:off x="10725733" y="7419309"/>
            <a:ext cx="6839253" cy="27491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                А в Тинькофф намного лучше  зарплатный проект               и валютный контроль. Поэтому пусть компания  работает с нами по этим направлениям.</a:t>
            </a:r>
          </a:p>
        </p:txBody>
      </p:sp>
      <p:sp>
        <p:nvSpPr>
          <p:cNvPr id="2" name="Дуга 1">
            <a:extLst>
              <a:ext uri="{FF2B5EF4-FFF2-40B4-BE49-F238E27FC236}">
                <a16:creationId xmlns:a16="http://schemas.microsoft.com/office/drawing/2014/main" id="{13CB4CF1-308C-B848-961C-66C45251FA81}"/>
              </a:ext>
            </a:extLst>
          </p:cNvPr>
          <p:cNvSpPr/>
          <p:nvPr/>
        </p:nvSpPr>
        <p:spPr>
          <a:xfrm rot="19809678">
            <a:off x="9013277" y="3507171"/>
            <a:ext cx="2181286" cy="2177135"/>
          </a:xfrm>
          <a:prstGeom prst="arc">
            <a:avLst>
              <a:gd name="adj1" fmla="val 12485785"/>
              <a:gd name="adj2" fmla="val 18612190"/>
            </a:avLst>
          </a:prstGeom>
          <a:noFill/>
          <a:ln w="22225" cap="flat">
            <a:solidFill>
              <a:schemeClr val="tx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D2832-E617-4970-8246-BFC3D9C22AB8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3EC96-F038-DF8F-3208-BEC995A32377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6A177BBC-9367-6BE1-9C65-7997B664A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430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B1CC737-FBC1-4F8D-BA96-3C439A502363}"/>
              </a:ext>
            </a:extLst>
          </p:cNvPr>
          <p:cNvSpPr/>
          <p:nvPr/>
        </p:nvSpPr>
        <p:spPr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20FD41-F09B-426F-8864-B8B3AAA609AF}"/>
              </a:ext>
            </a:extLst>
          </p:cNvPr>
          <p:cNvSpPr txBox="1"/>
          <p:nvPr/>
        </p:nvSpPr>
        <p:spPr>
          <a:xfrm rot="16200000">
            <a:off x="3733710" y="1578966"/>
            <a:ext cx="1162313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rgbClr val="FFFCFF">
                    <a:alpha val="40000"/>
                  </a:srgb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project</a:t>
            </a:r>
          </a:p>
        </p:txBody>
      </p:sp>
      <p:grpSp>
        <p:nvGrpSpPr>
          <p:cNvPr id="114" name="Graphic 5">
            <a:extLst>
              <a:ext uri="{FF2B5EF4-FFF2-40B4-BE49-F238E27FC236}">
                <a16:creationId xmlns:a16="http://schemas.microsoft.com/office/drawing/2014/main" id="{6D0E28B6-0964-4307-9EDF-8C393AC9AEEF}"/>
              </a:ext>
            </a:extLst>
          </p:cNvPr>
          <p:cNvGrpSpPr/>
          <p:nvPr/>
        </p:nvGrpSpPr>
        <p:grpSpPr>
          <a:xfrm>
            <a:off x="7240016" y="5365239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0FF15D4C-828E-4EBA-8831-B50FBAD00AD3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5AD84CDD-1DD0-4419-9434-C9C61862D9D8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F799E8FF-A590-426C-B7B8-06E0E5C64195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F601C822-568E-421E-ADF0-A21C9EF945D6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35704BCE-1F6B-43ED-B4A6-26BF0A642E50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6796889B-D55D-4808-B538-63E93BA5DD0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1" name="Graphic 5">
            <a:extLst>
              <a:ext uri="{FF2B5EF4-FFF2-40B4-BE49-F238E27FC236}">
                <a16:creationId xmlns:a16="http://schemas.microsoft.com/office/drawing/2014/main" id="{3BD61DF2-BF5A-4631-8872-38DB7AC94984}"/>
              </a:ext>
            </a:extLst>
          </p:cNvPr>
          <p:cNvGrpSpPr/>
          <p:nvPr/>
        </p:nvGrpSpPr>
        <p:grpSpPr>
          <a:xfrm>
            <a:off x="11199876" y="2045366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2D4BB3C1-2B6A-4526-B8D3-BE9D772ACACA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385A6C6-7D85-4C82-BA63-368BE7746092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69EA6F50-AC28-4314-9165-48A172E26A66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D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AE5091D6-CF61-4783-BDFF-68BC922B64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5E17F9F-EF80-44F7-BC2E-C106C6CF38A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A1275C83-1FD9-4388-947C-089975E80E9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8" name="Graphic 5">
            <a:extLst>
              <a:ext uri="{FF2B5EF4-FFF2-40B4-BE49-F238E27FC236}">
                <a16:creationId xmlns:a16="http://schemas.microsoft.com/office/drawing/2014/main" id="{4038B450-5AA1-4237-8C82-DED50C1DD9C0}"/>
              </a:ext>
            </a:extLst>
          </p:cNvPr>
          <p:cNvGrpSpPr/>
          <p:nvPr/>
        </p:nvGrpSpPr>
        <p:grpSpPr>
          <a:xfrm>
            <a:off x="15159736" y="-1274508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23C96509-0C95-4FEA-B722-02F611102AF9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54A40EA1-41CB-4EDC-814D-A5D58AA80221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754956CD-48A3-4D3C-B9DB-E19B075F660A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7A508EEE-0F2F-4C97-B05C-08EAA3FC4A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C46E8D08-B32A-44D7-8F1F-2C1A21B377C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FDDBC31F-EEAD-48E6-9F12-5F77A8490F9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F6E251-B284-6B48-8113-75CBEE18E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4120CAA-F4DA-B34C-87C7-4D3B5DDADE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2BBC09-CAC9-8F46-98B6-58FE3FF01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C98A84-C792-0444-AE8F-4537312733D1}"/>
              </a:ext>
            </a:extLst>
          </p:cNvPr>
          <p:cNvSpPr txBox="1"/>
          <p:nvPr/>
        </p:nvSpPr>
        <p:spPr>
          <a:xfrm>
            <a:off x="1703731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3CB1A0-7779-DF4E-8A11-7C526F72C336}"/>
              </a:ext>
            </a:extLst>
          </p:cNvPr>
          <p:cNvSpPr txBox="1"/>
          <p:nvPr/>
        </p:nvSpPr>
        <p:spPr>
          <a:xfrm>
            <a:off x="1703731" y="3754895"/>
            <a:ext cx="5281361" cy="34778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5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5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00E33395-827C-DC4E-9958-433A708D3624}"/>
              </a:ext>
            </a:extLst>
          </p:cNvPr>
          <p:cNvSpPr/>
          <p:nvPr/>
        </p:nvSpPr>
        <p:spPr>
          <a:xfrm>
            <a:off x="13664174" y="5945000"/>
            <a:ext cx="4234439" cy="391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7F7F7">
              <a:alpha val="95000"/>
            </a:srgbClr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E20B1C8B-0F88-8B46-A062-ACC5077D1CD2}"/>
              </a:ext>
            </a:extLst>
          </p:cNvPr>
          <p:cNvSpPr/>
          <p:nvPr/>
        </p:nvSpPr>
        <p:spPr>
          <a:xfrm>
            <a:off x="13670364" y="7220810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62FC6026-7A99-804B-88FC-0472F8309CAD}"/>
              </a:ext>
            </a:extLst>
          </p:cNvPr>
          <p:cNvSpPr/>
          <p:nvPr/>
        </p:nvSpPr>
        <p:spPr>
          <a:xfrm>
            <a:off x="14085143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0" name="object 30">
            <a:extLst>
              <a:ext uri="{FF2B5EF4-FFF2-40B4-BE49-F238E27FC236}">
                <a16:creationId xmlns:a16="http://schemas.microsoft.com/office/drawing/2014/main" id="{51CA2E8D-C532-FA40-981F-5000654F0A31}"/>
              </a:ext>
            </a:extLst>
          </p:cNvPr>
          <p:cNvSpPr/>
          <p:nvPr/>
        </p:nvSpPr>
        <p:spPr>
          <a:xfrm>
            <a:off x="14407059" y="7445889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1" name="object 31">
            <a:extLst>
              <a:ext uri="{FF2B5EF4-FFF2-40B4-BE49-F238E27FC236}">
                <a16:creationId xmlns:a16="http://schemas.microsoft.com/office/drawing/2014/main" id="{B9658D1A-D880-2742-A980-F2A01C01369C}"/>
              </a:ext>
            </a:extLst>
          </p:cNvPr>
          <p:cNvSpPr/>
          <p:nvPr/>
        </p:nvSpPr>
        <p:spPr>
          <a:xfrm>
            <a:off x="14741359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2" name="object 32">
            <a:extLst>
              <a:ext uri="{FF2B5EF4-FFF2-40B4-BE49-F238E27FC236}">
                <a16:creationId xmlns:a16="http://schemas.microsoft.com/office/drawing/2014/main" id="{A60C4677-A0B8-6248-845E-1375B9921146}"/>
              </a:ext>
            </a:extLst>
          </p:cNvPr>
          <p:cNvSpPr/>
          <p:nvPr/>
        </p:nvSpPr>
        <p:spPr>
          <a:xfrm>
            <a:off x="15063275" y="7445889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3" name="object 33">
            <a:extLst>
              <a:ext uri="{FF2B5EF4-FFF2-40B4-BE49-F238E27FC236}">
                <a16:creationId xmlns:a16="http://schemas.microsoft.com/office/drawing/2014/main" id="{2BEF7BFA-1AFA-1444-8F4D-04D30FF2FC6A}"/>
              </a:ext>
            </a:extLst>
          </p:cNvPr>
          <p:cNvSpPr/>
          <p:nvPr/>
        </p:nvSpPr>
        <p:spPr>
          <a:xfrm>
            <a:off x="15397573" y="7445889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4" name="Текст 49">
            <a:extLst>
              <a:ext uri="{FF2B5EF4-FFF2-40B4-BE49-F238E27FC236}">
                <a16:creationId xmlns:a16="http://schemas.microsoft.com/office/drawing/2014/main" id="{0CABF50F-54AD-AC42-8057-8B547E6A4A49}"/>
              </a:ext>
            </a:extLst>
          </p:cNvPr>
          <p:cNvSpPr txBox="1">
            <a:spLocks/>
          </p:cNvSpPr>
          <p:nvPr/>
        </p:nvSpPr>
        <p:spPr>
          <a:xfrm>
            <a:off x="13982601" y="6404038"/>
            <a:ext cx="3658708" cy="495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6993" algn="l" defTabSz="251460" rtl="0" latinLnBrk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40" b="0" i="0" u="none" strike="noStrike" cap="none" spc="-55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429" b="1" dirty="0">
                <a:latin typeface="Tinkoff Sans" panose="02000506050000020004" pitchFamily="2" charset="0"/>
              </a:rPr>
              <a:t>2024</a:t>
            </a:r>
          </a:p>
        </p:txBody>
      </p:sp>
      <p:sp>
        <p:nvSpPr>
          <p:cNvPr id="55" name="Текст 48">
            <a:extLst>
              <a:ext uri="{FF2B5EF4-FFF2-40B4-BE49-F238E27FC236}">
                <a16:creationId xmlns:a16="http://schemas.microsoft.com/office/drawing/2014/main" id="{B0D53703-8492-F744-A0FA-ED5ED847C17C}"/>
              </a:ext>
            </a:extLst>
          </p:cNvPr>
          <p:cNvSpPr txBox="1">
            <a:spLocks/>
          </p:cNvSpPr>
          <p:nvPr/>
        </p:nvSpPr>
        <p:spPr>
          <a:xfrm>
            <a:off x="14000332" y="8001972"/>
            <a:ext cx="3640986" cy="1431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4780" indent="11952" algn="l" defTabSz="429768" rtl="0" latinLnBrk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504" b="0" i="0" u="none" strike="noStrike" cap="none" spc="0" baseline="0">
                <a:solidFill>
                  <a:srgbClr val="939493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0AD46E-64EB-5B3C-F87A-20D80072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8800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30872</TotalTime>
  <Words>12141</Words>
  <Application>Microsoft Office PowerPoint</Application>
  <PresentationFormat>Custom</PresentationFormat>
  <Paragraphs>1760</Paragraphs>
  <Slides>126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5" baseType="lpstr">
      <vt:lpstr>Lato</vt:lpstr>
      <vt:lpstr>TINKOFFSANS-MEDIUM</vt:lpstr>
      <vt:lpstr>Tinkoff Sans</vt:lpstr>
      <vt:lpstr>Wingdings</vt:lpstr>
      <vt:lpstr>Arial</vt:lpstr>
      <vt:lpstr>Calibri</vt:lpstr>
      <vt:lpstr>Consolas</vt:lpstr>
      <vt:lpstr>Tinkoff Sans Medium</vt:lpstr>
      <vt:lpstr>Тема Office</vt:lpstr>
      <vt:lpstr>PowerPoint Presentation</vt:lpstr>
      <vt:lpstr>PowerPoint Presentation</vt:lpstr>
      <vt:lpstr>Основ. цвета  используемые          в презентациях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Имя Фамилия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Заголовок слайда вашей презентации</vt:lpstr>
      <vt:lpstr>Заголовок слайда вашей презентации</vt:lpstr>
      <vt:lpstr>PowerPoint Presentation</vt:lpstr>
      <vt:lpstr>PowerPoint Presentation</vt:lpstr>
      <vt:lpstr>PowerPoint Presentation</vt:lpstr>
      <vt:lpstr>Заголовок вашего слайда</vt:lpstr>
      <vt:lpstr>Заголовок вашего слайда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Andrey Bronnikov</cp:lastModifiedBy>
  <cp:revision>730</cp:revision>
  <dcterms:modified xsi:type="dcterms:W3CDTF">2024-03-15T14:29:57Z</dcterms:modified>
</cp:coreProperties>
</file>